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04" r:id="rId2"/>
    <p:sldId id="607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 varScale="1">
        <p:scale>
          <a:sx n="105" d="100"/>
          <a:sy n="105" d="100"/>
        </p:scale>
        <p:origin x="2160" y="3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Freeform 20">
            <a:extLst>
              <a:ext uri="{FF2B5EF4-FFF2-40B4-BE49-F238E27FC236}">
                <a16:creationId xmlns:a16="http://schemas.microsoft.com/office/drawing/2014/main" id="{F641F88C-E71D-15B2-23A8-CE6A422953A7}"/>
              </a:ext>
            </a:extLst>
          </p:cNvPr>
          <p:cNvSpPr>
            <a:spLocks/>
          </p:cNvSpPr>
          <p:nvPr/>
        </p:nvSpPr>
        <p:spPr bwMode="auto">
          <a:xfrm>
            <a:off x="3651527" y="980728"/>
            <a:ext cx="2850232" cy="2097148"/>
          </a:xfrm>
          <a:custGeom>
            <a:avLst/>
            <a:gdLst>
              <a:gd name="T0" fmla="*/ 0 w 896"/>
              <a:gd name="T1" fmla="*/ 346 h 465"/>
              <a:gd name="T2" fmla="*/ 272 w 896"/>
              <a:gd name="T3" fmla="*/ 198 h 465"/>
              <a:gd name="T4" fmla="*/ 103 w 896"/>
              <a:gd name="T5" fmla="*/ 128 h 465"/>
              <a:gd name="T6" fmla="*/ 376 w 896"/>
              <a:gd name="T7" fmla="*/ 139 h 465"/>
              <a:gd name="T8" fmla="*/ 448 w 896"/>
              <a:gd name="T9" fmla="*/ 0 h 465"/>
              <a:gd name="T10" fmla="*/ 520 w 896"/>
              <a:gd name="T11" fmla="*/ 139 h 465"/>
              <a:gd name="T12" fmla="*/ 793 w 896"/>
              <a:gd name="T13" fmla="*/ 128 h 465"/>
              <a:gd name="T14" fmla="*/ 625 w 896"/>
              <a:gd name="T15" fmla="*/ 198 h 465"/>
              <a:gd name="T16" fmla="*/ 896 w 896"/>
              <a:gd name="T17" fmla="*/ 346 h 465"/>
              <a:gd name="T18" fmla="*/ 644 w 896"/>
              <a:gd name="T19" fmla="*/ 268 h 465"/>
              <a:gd name="T20" fmla="*/ 794 w 896"/>
              <a:gd name="T21" fmla="*/ 448 h 465"/>
              <a:gd name="T22" fmla="*/ 590 w 896"/>
              <a:gd name="T23" fmla="*/ 313 h 465"/>
              <a:gd name="T24" fmla="*/ 620 w 896"/>
              <a:gd name="T25" fmla="*/ 463 h 465"/>
              <a:gd name="T26" fmla="*/ 499 w 896"/>
              <a:gd name="T27" fmla="*/ 333 h 465"/>
              <a:gd name="T28" fmla="*/ 448 w 896"/>
              <a:gd name="T29" fmla="*/ 465 h 465"/>
              <a:gd name="T30" fmla="*/ 397 w 896"/>
              <a:gd name="T31" fmla="*/ 333 h 465"/>
              <a:gd name="T32" fmla="*/ 276 w 896"/>
              <a:gd name="T33" fmla="*/ 463 h 465"/>
              <a:gd name="T34" fmla="*/ 306 w 896"/>
              <a:gd name="T35" fmla="*/ 313 h 465"/>
              <a:gd name="T36" fmla="*/ 102 w 896"/>
              <a:gd name="T37" fmla="*/ 448 h 465"/>
              <a:gd name="T38" fmla="*/ 252 w 896"/>
              <a:gd name="T39" fmla="*/ 268 h 465"/>
              <a:gd name="T40" fmla="*/ 0 w 896"/>
              <a:gd name="T41" fmla="*/ 346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96" h="465">
                <a:moveTo>
                  <a:pt x="0" y="346"/>
                </a:moveTo>
                <a:cubicBezTo>
                  <a:pt x="81" y="272"/>
                  <a:pt x="174" y="223"/>
                  <a:pt x="272" y="198"/>
                </a:cubicBezTo>
                <a:cubicBezTo>
                  <a:pt x="222" y="168"/>
                  <a:pt x="166" y="144"/>
                  <a:pt x="103" y="128"/>
                </a:cubicBezTo>
                <a:cubicBezTo>
                  <a:pt x="200" y="112"/>
                  <a:pt x="293" y="118"/>
                  <a:pt x="376" y="139"/>
                </a:cubicBezTo>
                <a:cubicBezTo>
                  <a:pt x="395" y="92"/>
                  <a:pt x="419" y="45"/>
                  <a:pt x="448" y="0"/>
                </a:cubicBezTo>
                <a:cubicBezTo>
                  <a:pt x="477" y="45"/>
                  <a:pt x="501" y="92"/>
                  <a:pt x="520" y="139"/>
                </a:cubicBezTo>
                <a:cubicBezTo>
                  <a:pt x="603" y="118"/>
                  <a:pt x="696" y="112"/>
                  <a:pt x="793" y="128"/>
                </a:cubicBezTo>
                <a:cubicBezTo>
                  <a:pt x="731" y="144"/>
                  <a:pt x="674" y="168"/>
                  <a:pt x="625" y="198"/>
                </a:cubicBezTo>
                <a:cubicBezTo>
                  <a:pt x="722" y="223"/>
                  <a:pt x="816" y="272"/>
                  <a:pt x="896" y="346"/>
                </a:cubicBezTo>
                <a:cubicBezTo>
                  <a:pt x="812" y="297"/>
                  <a:pt x="726" y="273"/>
                  <a:pt x="644" y="268"/>
                </a:cubicBezTo>
                <a:cubicBezTo>
                  <a:pt x="709" y="317"/>
                  <a:pt x="760" y="380"/>
                  <a:pt x="794" y="448"/>
                </a:cubicBezTo>
                <a:cubicBezTo>
                  <a:pt x="737" y="385"/>
                  <a:pt x="667" y="340"/>
                  <a:pt x="590" y="313"/>
                </a:cubicBezTo>
                <a:cubicBezTo>
                  <a:pt x="609" y="363"/>
                  <a:pt x="618" y="414"/>
                  <a:pt x="620" y="463"/>
                </a:cubicBezTo>
                <a:cubicBezTo>
                  <a:pt x="593" y="414"/>
                  <a:pt x="552" y="369"/>
                  <a:pt x="499" y="333"/>
                </a:cubicBezTo>
                <a:cubicBezTo>
                  <a:pt x="477" y="376"/>
                  <a:pt x="460" y="420"/>
                  <a:pt x="448" y="465"/>
                </a:cubicBezTo>
                <a:cubicBezTo>
                  <a:pt x="436" y="420"/>
                  <a:pt x="419" y="376"/>
                  <a:pt x="397" y="333"/>
                </a:cubicBezTo>
                <a:cubicBezTo>
                  <a:pt x="344" y="369"/>
                  <a:pt x="304" y="414"/>
                  <a:pt x="276" y="463"/>
                </a:cubicBezTo>
                <a:cubicBezTo>
                  <a:pt x="278" y="414"/>
                  <a:pt x="288" y="363"/>
                  <a:pt x="306" y="313"/>
                </a:cubicBezTo>
                <a:cubicBezTo>
                  <a:pt x="229" y="340"/>
                  <a:pt x="159" y="385"/>
                  <a:pt x="102" y="448"/>
                </a:cubicBezTo>
                <a:cubicBezTo>
                  <a:pt x="136" y="380"/>
                  <a:pt x="187" y="317"/>
                  <a:pt x="252" y="268"/>
                </a:cubicBezTo>
                <a:cubicBezTo>
                  <a:pt x="171" y="273"/>
                  <a:pt x="84" y="297"/>
                  <a:pt x="0" y="346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9" name="Freeform 21">
            <a:extLst>
              <a:ext uri="{FF2B5EF4-FFF2-40B4-BE49-F238E27FC236}">
                <a16:creationId xmlns:a16="http://schemas.microsoft.com/office/drawing/2014/main" id="{272E3563-E737-03F9-4782-9D2C719B6586}"/>
              </a:ext>
            </a:extLst>
          </p:cNvPr>
          <p:cNvSpPr>
            <a:spLocks/>
          </p:cNvSpPr>
          <p:nvPr/>
        </p:nvSpPr>
        <p:spPr bwMode="auto">
          <a:xfrm>
            <a:off x="721199" y="980728"/>
            <a:ext cx="2524760" cy="2097148"/>
          </a:xfrm>
          <a:custGeom>
            <a:avLst/>
            <a:gdLst>
              <a:gd name="T0" fmla="*/ 0 w 794"/>
              <a:gd name="T1" fmla="*/ 397 h 465"/>
              <a:gd name="T2" fmla="*/ 192 w 794"/>
              <a:gd name="T3" fmla="*/ 225 h 465"/>
              <a:gd name="T4" fmla="*/ 19 w 794"/>
              <a:gd name="T5" fmla="*/ 174 h 465"/>
              <a:gd name="T6" fmla="*/ 302 w 794"/>
              <a:gd name="T7" fmla="*/ 134 h 465"/>
              <a:gd name="T8" fmla="*/ 397 w 794"/>
              <a:gd name="T9" fmla="*/ 0 h 465"/>
              <a:gd name="T10" fmla="*/ 493 w 794"/>
              <a:gd name="T11" fmla="*/ 134 h 465"/>
              <a:gd name="T12" fmla="*/ 776 w 794"/>
              <a:gd name="T13" fmla="*/ 174 h 465"/>
              <a:gd name="T14" fmla="*/ 603 w 794"/>
              <a:gd name="T15" fmla="*/ 225 h 465"/>
              <a:gd name="T16" fmla="*/ 794 w 794"/>
              <a:gd name="T17" fmla="*/ 397 h 465"/>
              <a:gd name="T18" fmla="*/ 574 w 794"/>
              <a:gd name="T19" fmla="*/ 306 h 465"/>
              <a:gd name="T20" fmla="*/ 604 w 794"/>
              <a:gd name="T21" fmla="*/ 455 h 465"/>
              <a:gd name="T22" fmla="*/ 463 w 794"/>
              <a:gd name="T23" fmla="*/ 342 h 465"/>
              <a:gd name="T24" fmla="*/ 397 w 794"/>
              <a:gd name="T25" fmla="*/ 465 h 465"/>
              <a:gd name="T26" fmla="*/ 332 w 794"/>
              <a:gd name="T27" fmla="*/ 342 h 465"/>
              <a:gd name="T28" fmla="*/ 190 w 794"/>
              <a:gd name="T29" fmla="*/ 455 h 465"/>
              <a:gd name="T30" fmla="*/ 221 w 794"/>
              <a:gd name="T31" fmla="*/ 306 h 465"/>
              <a:gd name="T32" fmla="*/ 0 w 794"/>
              <a:gd name="T33" fmla="*/ 397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94" h="465">
                <a:moveTo>
                  <a:pt x="0" y="397"/>
                </a:moveTo>
                <a:cubicBezTo>
                  <a:pt x="50" y="326"/>
                  <a:pt x="116" y="268"/>
                  <a:pt x="192" y="225"/>
                </a:cubicBezTo>
                <a:cubicBezTo>
                  <a:pt x="140" y="200"/>
                  <a:pt x="82" y="183"/>
                  <a:pt x="19" y="174"/>
                </a:cubicBezTo>
                <a:cubicBezTo>
                  <a:pt x="115" y="139"/>
                  <a:pt x="211" y="127"/>
                  <a:pt x="302" y="134"/>
                </a:cubicBezTo>
                <a:cubicBezTo>
                  <a:pt x="328" y="87"/>
                  <a:pt x="360" y="42"/>
                  <a:pt x="397" y="0"/>
                </a:cubicBezTo>
                <a:cubicBezTo>
                  <a:pt x="435" y="42"/>
                  <a:pt x="467" y="87"/>
                  <a:pt x="493" y="134"/>
                </a:cubicBezTo>
                <a:cubicBezTo>
                  <a:pt x="583" y="127"/>
                  <a:pt x="680" y="139"/>
                  <a:pt x="776" y="174"/>
                </a:cubicBezTo>
                <a:cubicBezTo>
                  <a:pt x="713" y="183"/>
                  <a:pt x="655" y="200"/>
                  <a:pt x="603" y="225"/>
                </a:cubicBezTo>
                <a:cubicBezTo>
                  <a:pt x="679" y="268"/>
                  <a:pt x="744" y="326"/>
                  <a:pt x="794" y="397"/>
                </a:cubicBezTo>
                <a:cubicBezTo>
                  <a:pt x="724" y="347"/>
                  <a:pt x="648" y="318"/>
                  <a:pt x="574" y="306"/>
                </a:cubicBezTo>
                <a:cubicBezTo>
                  <a:pt x="592" y="356"/>
                  <a:pt x="603" y="406"/>
                  <a:pt x="604" y="455"/>
                </a:cubicBezTo>
                <a:cubicBezTo>
                  <a:pt x="568" y="409"/>
                  <a:pt x="520" y="370"/>
                  <a:pt x="463" y="342"/>
                </a:cubicBezTo>
                <a:cubicBezTo>
                  <a:pt x="435" y="381"/>
                  <a:pt x="413" y="422"/>
                  <a:pt x="397" y="465"/>
                </a:cubicBezTo>
                <a:cubicBezTo>
                  <a:pt x="382" y="422"/>
                  <a:pt x="360" y="381"/>
                  <a:pt x="332" y="342"/>
                </a:cubicBezTo>
                <a:cubicBezTo>
                  <a:pt x="275" y="370"/>
                  <a:pt x="227" y="409"/>
                  <a:pt x="190" y="455"/>
                </a:cubicBezTo>
                <a:cubicBezTo>
                  <a:pt x="192" y="406"/>
                  <a:pt x="202" y="356"/>
                  <a:pt x="221" y="306"/>
                </a:cubicBezTo>
                <a:cubicBezTo>
                  <a:pt x="147" y="318"/>
                  <a:pt x="71" y="347"/>
                  <a:pt x="0" y="397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0" name="Freeform 22">
            <a:extLst>
              <a:ext uri="{FF2B5EF4-FFF2-40B4-BE49-F238E27FC236}">
                <a16:creationId xmlns:a16="http://schemas.microsoft.com/office/drawing/2014/main" id="{679A9907-80C8-36DA-04EE-B8329AA3A488}"/>
              </a:ext>
            </a:extLst>
          </p:cNvPr>
          <p:cNvSpPr>
            <a:spLocks/>
          </p:cNvSpPr>
          <p:nvPr/>
        </p:nvSpPr>
        <p:spPr bwMode="auto">
          <a:xfrm>
            <a:off x="6830507" y="1052736"/>
            <a:ext cx="2697542" cy="2097148"/>
          </a:xfrm>
          <a:custGeom>
            <a:avLst/>
            <a:gdLst>
              <a:gd name="T0" fmla="*/ 27 w 848"/>
              <a:gd name="T1" fmla="*/ 397 h 465"/>
              <a:gd name="T2" fmla="*/ 248 w 848"/>
              <a:gd name="T3" fmla="*/ 235 h 465"/>
              <a:gd name="T4" fmla="*/ 0 w 848"/>
              <a:gd name="T5" fmla="*/ 265 h 465"/>
              <a:gd name="T6" fmla="*/ 285 w 848"/>
              <a:gd name="T7" fmla="*/ 181 h 465"/>
              <a:gd name="T8" fmla="*/ 137 w 848"/>
              <a:gd name="T9" fmla="*/ 87 h 465"/>
              <a:gd name="T10" fmla="*/ 371 w 848"/>
              <a:gd name="T11" fmla="*/ 143 h 465"/>
              <a:gd name="T12" fmla="*/ 424 w 848"/>
              <a:gd name="T13" fmla="*/ 0 h 465"/>
              <a:gd name="T14" fmla="*/ 477 w 848"/>
              <a:gd name="T15" fmla="*/ 143 h 465"/>
              <a:gd name="T16" fmla="*/ 711 w 848"/>
              <a:gd name="T17" fmla="*/ 87 h 465"/>
              <a:gd name="T18" fmla="*/ 563 w 848"/>
              <a:gd name="T19" fmla="*/ 181 h 465"/>
              <a:gd name="T20" fmla="*/ 848 w 848"/>
              <a:gd name="T21" fmla="*/ 265 h 465"/>
              <a:gd name="T22" fmla="*/ 600 w 848"/>
              <a:gd name="T23" fmla="*/ 235 h 465"/>
              <a:gd name="T24" fmla="*/ 821 w 848"/>
              <a:gd name="T25" fmla="*/ 397 h 465"/>
              <a:gd name="T26" fmla="*/ 585 w 848"/>
              <a:gd name="T27" fmla="*/ 282 h 465"/>
              <a:gd name="T28" fmla="*/ 702 w 848"/>
              <a:gd name="T29" fmla="*/ 447 h 465"/>
              <a:gd name="T30" fmla="*/ 533 w 848"/>
              <a:gd name="T31" fmla="*/ 312 h 465"/>
              <a:gd name="T32" fmla="*/ 559 w 848"/>
              <a:gd name="T33" fmla="*/ 460 h 465"/>
              <a:gd name="T34" fmla="*/ 462 w 848"/>
              <a:gd name="T35" fmla="*/ 326 h 465"/>
              <a:gd name="T36" fmla="*/ 424 w 848"/>
              <a:gd name="T37" fmla="*/ 465 h 465"/>
              <a:gd name="T38" fmla="*/ 386 w 848"/>
              <a:gd name="T39" fmla="*/ 326 h 465"/>
              <a:gd name="T40" fmla="*/ 288 w 848"/>
              <a:gd name="T41" fmla="*/ 460 h 465"/>
              <a:gd name="T42" fmla="*/ 315 w 848"/>
              <a:gd name="T43" fmla="*/ 312 h 465"/>
              <a:gd name="T44" fmla="*/ 146 w 848"/>
              <a:gd name="T45" fmla="*/ 447 h 465"/>
              <a:gd name="T46" fmla="*/ 263 w 848"/>
              <a:gd name="T47" fmla="*/ 282 h 465"/>
              <a:gd name="T48" fmla="*/ 27 w 848"/>
              <a:gd name="T49" fmla="*/ 397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48" h="465">
                <a:moveTo>
                  <a:pt x="27" y="397"/>
                </a:moveTo>
                <a:cubicBezTo>
                  <a:pt x="87" y="325"/>
                  <a:pt x="163" y="270"/>
                  <a:pt x="248" y="235"/>
                </a:cubicBezTo>
                <a:cubicBezTo>
                  <a:pt x="171" y="227"/>
                  <a:pt x="86" y="235"/>
                  <a:pt x="0" y="265"/>
                </a:cubicBezTo>
                <a:cubicBezTo>
                  <a:pt x="92" y="212"/>
                  <a:pt x="191" y="185"/>
                  <a:pt x="285" y="181"/>
                </a:cubicBezTo>
                <a:cubicBezTo>
                  <a:pt x="242" y="145"/>
                  <a:pt x="192" y="113"/>
                  <a:pt x="137" y="87"/>
                </a:cubicBezTo>
                <a:cubicBezTo>
                  <a:pt x="223" y="92"/>
                  <a:pt x="302" y="112"/>
                  <a:pt x="371" y="143"/>
                </a:cubicBezTo>
                <a:cubicBezTo>
                  <a:pt x="385" y="95"/>
                  <a:pt x="402" y="47"/>
                  <a:pt x="424" y="0"/>
                </a:cubicBezTo>
                <a:cubicBezTo>
                  <a:pt x="446" y="47"/>
                  <a:pt x="463" y="95"/>
                  <a:pt x="477" y="143"/>
                </a:cubicBezTo>
                <a:cubicBezTo>
                  <a:pt x="546" y="112"/>
                  <a:pt x="625" y="92"/>
                  <a:pt x="711" y="87"/>
                </a:cubicBezTo>
                <a:cubicBezTo>
                  <a:pt x="656" y="113"/>
                  <a:pt x="606" y="145"/>
                  <a:pt x="563" y="181"/>
                </a:cubicBezTo>
                <a:cubicBezTo>
                  <a:pt x="657" y="185"/>
                  <a:pt x="755" y="212"/>
                  <a:pt x="848" y="265"/>
                </a:cubicBezTo>
                <a:cubicBezTo>
                  <a:pt x="762" y="235"/>
                  <a:pt x="677" y="227"/>
                  <a:pt x="600" y="235"/>
                </a:cubicBezTo>
                <a:cubicBezTo>
                  <a:pt x="685" y="270"/>
                  <a:pt x="761" y="325"/>
                  <a:pt x="821" y="397"/>
                </a:cubicBezTo>
                <a:cubicBezTo>
                  <a:pt x="749" y="337"/>
                  <a:pt x="667" y="299"/>
                  <a:pt x="585" y="282"/>
                </a:cubicBezTo>
                <a:cubicBezTo>
                  <a:pt x="638" y="331"/>
                  <a:pt x="677" y="387"/>
                  <a:pt x="702" y="447"/>
                </a:cubicBezTo>
                <a:cubicBezTo>
                  <a:pt x="659" y="391"/>
                  <a:pt x="601" y="344"/>
                  <a:pt x="533" y="312"/>
                </a:cubicBezTo>
                <a:cubicBezTo>
                  <a:pt x="549" y="362"/>
                  <a:pt x="558" y="412"/>
                  <a:pt x="559" y="460"/>
                </a:cubicBezTo>
                <a:cubicBezTo>
                  <a:pt x="539" y="413"/>
                  <a:pt x="506" y="366"/>
                  <a:pt x="462" y="326"/>
                </a:cubicBezTo>
                <a:cubicBezTo>
                  <a:pt x="446" y="372"/>
                  <a:pt x="433" y="418"/>
                  <a:pt x="424" y="465"/>
                </a:cubicBezTo>
                <a:cubicBezTo>
                  <a:pt x="415" y="418"/>
                  <a:pt x="402" y="372"/>
                  <a:pt x="386" y="326"/>
                </a:cubicBezTo>
                <a:cubicBezTo>
                  <a:pt x="342" y="366"/>
                  <a:pt x="309" y="413"/>
                  <a:pt x="288" y="460"/>
                </a:cubicBezTo>
                <a:cubicBezTo>
                  <a:pt x="290" y="412"/>
                  <a:pt x="299" y="362"/>
                  <a:pt x="315" y="312"/>
                </a:cubicBezTo>
                <a:cubicBezTo>
                  <a:pt x="247" y="344"/>
                  <a:pt x="189" y="391"/>
                  <a:pt x="146" y="447"/>
                </a:cubicBezTo>
                <a:cubicBezTo>
                  <a:pt x="170" y="387"/>
                  <a:pt x="210" y="331"/>
                  <a:pt x="263" y="282"/>
                </a:cubicBezTo>
                <a:cubicBezTo>
                  <a:pt x="181" y="299"/>
                  <a:pt x="99" y="337"/>
                  <a:pt x="27" y="397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1" name="Freeform 23">
            <a:extLst>
              <a:ext uri="{FF2B5EF4-FFF2-40B4-BE49-F238E27FC236}">
                <a16:creationId xmlns:a16="http://schemas.microsoft.com/office/drawing/2014/main" id="{F2B92A0B-5ACE-E90F-889E-A3603A2CEB4F}"/>
              </a:ext>
            </a:extLst>
          </p:cNvPr>
          <p:cNvSpPr>
            <a:spLocks/>
          </p:cNvSpPr>
          <p:nvPr/>
        </p:nvSpPr>
        <p:spPr bwMode="auto">
          <a:xfrm>
            <a:off x="632336" y="4004910"/>
            <a:ext cx="2739062" cy="2099044"/>
          </a:xfrm>
          <a:custGeom>
            <a:avLst/>
            <a:gdLst>
              <a:gd name="T0" fmla="*/ 33 w 861"/>
              <a:gd name="T1" fmla="*/ 397 h 465"/>
              <a:gd name="T2" fmla="*/ 248 w 861"/>
              <a:gd name="T3" fmla="*/ 243 h 465"/>
              <a:gd name="T4" fmla="*/ 0 w 861"/>
              <a:gd name="T5" fmla="*/ 306 h 465"/>
              <a:gd name="T6" fmla="*/ 265 w 861"/>
              <a:gd name="T7" fmla="*/ 200 h 465"/>
              <a:gd name="T8" fmla="*/ 52 w 861"/>
              <a:gd name="T9" fmla="*/ 174 h 465"/>
              <a:gd name="T10" fmla="*/ 315 w 861"/>
              <a:gd name="T11" fmla="*/ 161 h 465"/>
              <a:gd name="T12" fmla="*/ 205 w 861"/>
              <a:gd name="T13" fmla="*/ 51 h 465"/>
              <a:gd name="T14" fmla="*/ 389 w 861"/>
              <a:gd name="T15" fmla="*/ 137 h 465"/>
              <a:gd name="T16" fmla="*/ 430 w 861"/>
              <a:gd name="T17" fmla="*/ 0 h 465"/>
              <a:gd name="T18" fmla="*/ 472 w 861"/>
              <a:gd name="T19" fmla="*/ 137 h 465"/>
              <a:gd name="T20" fmla="*/ 656 w 861"/>
              <a:gd name="T21" fmla="*/ 51 h 465"/>
              <a:gd name="T22" fmla="*/ 546 w 861"/>
              <a:gd name="T23" fmla="*/ 161 h 465"/>
              <a:gd name="T24" fmla="*/ 809 w 861"/>
              <a:gd name="T25" fmla="*/ 174 h 465"/>
              <a:gd name="T26" fmla="*/ 596 w 861"/>
              <a:gd name="T27" fmla="*/ 200 h 465"/>
              <a:gd name="T28" fmla="*/ 861 w 861"/>
              <a:gd name="T29" fmla="*/ 306 h 465"/>
              <a:gd name="T30" fmla="*/ 613 w 861"/>
              <a:gd name="T31" fmla="*/ 243 h 465"/>
              <a:gd name="T32" fmla="*/ 828 w 861"/>
              <a:gd name="T33" fmla="*/ 397 h 465"/>
              <a:gd name="T34" fmla="*/ 601 w 861"/>
              <a:gd name="T35" fmla="*/ 279 h 465"/>
              <a:gd name="T36" fmla="*/ 743 w 861"/>
              <a:gd name="T37" fmla="*/ 440 h 465"/>
              <a:gd name="T38" fmla="*/ 566 w 861"/>
              <a:gd name="T39" fmla="*/ 306 h 465"/>
              <a:gd name="T40" fmla="*/ 637 w 861"/>
              <a:gd name="T41" fmla="*/ 455 h 465"/>
              <a:gd name="T42" fmla="*/ 517 w 861"/>
              <a:gd name="T43" fmla="*/ 322 h 465"/>
              <a:gd name="T44" fmla="*/ 531 w 861"/>
              <a:gd name="T45" fmla="*/ 462 h 465"/>
              <a:gd name="T46" fmla="*/ 460 w 861"/>
              <a:gd name="T47" fmla="*/ 330 h 465"/>
              <a:gd name="T48" fmla="*/ 430 w 861"/>
              <a:gd name="T49" fmla="*/ 465 h 465"/>
              <a:gd name="T50" fmla="*/ 401 w 861"/>
              <a:gd name="T51" fmla="*/ 330 h 465"/>
              <a:gd name="T52" fmla="*/ 330 w 861"/>
              <a:gd name="T53" fmla="*/ 462 h 465"/>
              <a:gd name="T54" fmla="*/ 344 w 861"/>
              <a:gd name="T55" fmla="*/ 322 h 465"/>
              <a:gd name="T56" fmla="*/ 223 w 861"/>
              <a:gd name="T57" fmla="*/ 455 h 465"/>
              <a:gd name="T58" fmla="*/ 295 w 861"/>
              <a:gd name="T59" fmla="*/ 306 h 465"/>
              <a:gd name="T60" fmla="*/ 118 w 861"/>
              <a:gd name="T61" fmla="*/ 440 h 465"/>
              <a:gd name="T62" fmla="*/ 260 w 861"/>
              <a:gd name="T63" fmla="*/ 279 h 465"/>
              <a:gd name="T64" fmla="*/ 33 w 861"/>
              <a:gd name="T65" fmla="*/ 397 h 465"/>
              <a:gd name="T66" fmla="*/ 33 w 861"/>
              <a:gd name="T67" fmla="*/ 397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61" h="465">
                <a:moveTo>
                  <a:pt x="33" y="397"/>
                </a:moveTo>
                <a:cubicBezTo>
                  <a:pt x="93" y="328"/>
                  <a:pt x="166" y="276"/>
                  <a:pt x="248" y="243"/>
                </a:cubicBezTo>
                <a:cubicBezTo>
                  <a:pt x="168" y="244"/>
                  <a:pt x="83" y="264"/>
                  <a:pt x="0" y="306"/>
                </a:cubicBezTo>
                <a:cubicBezTo>
                  <a:pt x="83" y="247"/>
                  <a:pt x="175" y="213"/>
                  <a:pt x="265" y="200"/>
                </a:cubicBezTo>
                <a:cubicBezTo>
                  <a:pt x="201" y="180"/>
                  <a:pt x="129" y="170"/>
                  <a:pt x="52" y="174"/>
                </a:cubicBezTo>
                <a:cubicBezTo>
                  <a:pt x="143" y="150"/>
                  <a:pt x="233" y="148"/>
                  <a:pt x="315" y="161"/>
                </a:cubicBezTo>
                <a:cubicBezTo>
                  <a:pt x="283" y="122"/>
                  <a:pt x="246" y="85"/>
                  <a:pt x="205" y="51"/>
                </a:cubicBezTo>
                <a:cubicBezTo>
                  <a:pt x="274" y="71"/>
                  <a:pt x="336" y="101"/>
                  <a:pt x="389" y="137"/>
                </a:cubicBezTo>
                <a:cubicBezTo>
                  <a:pt x="400" y="91"/>
                  <a:pt x="414" y="45"/>
                  <a:pt x="430" y="0"/>
                </a:cubicBezTo>
                <a:cubicBezTo>
                  <a:pt x="447" y="45"/>
                  <a:pt x="461" y="91"/>
                  <a:pt x="472" y="137"/>
                </a:cubicBezTo>
                <a:cubicBezTo>
                  <a:pt x="525" y="101"/>
                  <a:pt x="587" y="71"/>
                  <a:pt x="656" y="51"/>
                </a:cubicBezTo>
                <a:cubicBezTo>
                  <a:pt x="615" y="85"/>
                  <a:pt x="578" y="122"/>
                  <a:pt x="546" y="161"/>
                </a:cubicBezTo>
                <a:cubicBezTo>
                  <a:pt x="628" y="148"/>
                  <a:pt x="717" y="150"/>
                  <a:pt x="809" y="174"/>
                </a:cubicBezTo>
                <a:cubicBezTo>
                  <a:pt x="732" y="170"/>
                  <a:pt x="660" y="180"/>
                  <a:pt x="596" y="200"/>
                </a:cubicBezTo>
                <a:cubicBezTo>
                  <a:pt x="686" y="213"/>
                  <a:pt x="777" y="247"/>
                  <a:pt x="861" y="306"/>
                </a:cubicBezTo>
                <a:cubicBezTo>
                  <a:pt x="778" y="264"/>
                  <a:pt x="693" y="244"/>
                  <a:pt x="613" y="243"/>
                </a:cubicBezTo>
                <a:cubicBezTo>
                  <a:pt x="695" y="276"/>
                  <a:pt x="768" y="328"/>
                  <a:pt x="828" y="397"/>
                </a:cubicBezTo>
                <a:cubicBezTo>
                  <a:pt x="759" y="337"/>
                  <a:pt x="681" y="299"/>
                  <a:pt x="601" y="279"/>
                </a:cubicBezTo>
                <a:cubicBezTo>
                  <a:pt x="662" y="324"/>
                  <a:pt x="709" y="379"/>
                  <a:pt x="743" y="440"/>
                </a:cubicBezTo>
                <a:cubicBezTo>
                  <a:pt x="696" y="382"/>
                  <a:pt x="635" y="337"/>
                  <a:pt x="566" y="306"/>
                </a:cubicBezTo>
                <a:cubicBezTo>
                  <a:pt x="601" y="353"/>
                  <a:pt x="625" y="404"/>
                  <a:pt x="637" y="455"/>
                </a:cubicBezTo>
                <a:cubicBezTo>
                  <a:pt x="610" y="406"/>
                  <a:pt x="569" y="360"/>
                  <a:pt x="517" y="322"/>
                </a:cubicBezTo>
                <a:cubicBezTo>
                  <a:pt x="527" y="369"/>
                  <a:pt x="531" y="416"/>
                  <a:pt x="531" y="462"/>
                </a:cubicBezTo>
                <a:cubicBezTo>
                  <a:pt x="517" y="417"/>
                  <a:pt x="493" y="372"/>
                  <a:pt x="460" y="330"/>
                </a:cubicBezTo>
                <a:cubicBezTo>
                  <a:pt x="447" y="375"/>
                  <a:pt x="437" y="420"/>
                  <a:pt x="430" y="465"/>
                </a:cubicBezTo>
                <a:cubicBezTo>
                  <a:pt x="423" y="420"/>
                  <a:pt x="414" y="375"/>
                  <a:pt x="401" y="330"/>
                </a:cubicBezTo>
                <a:cubicBezTo>
                  <a:pt x="368" y="372"/>
                  <a:pt x="344" y="417"/>
                  <a:pt x="330" y="462"/>
                </a:cubicBezTo>
                <a:cubicBezTo>
                  <a:pt x="330" y="416"/>
                  <a:pt x="334" y="369"/>
                  <a:pt x="344" y="322"/>
                </a:cubicBezTo>
                <a:cubicBezTo>
                  <a:pt x="292" y="360"/>
                  <a:pt x="251" y="406"/>
                  <a:pt x="223" y="455"/>
                </a:cubicBezTo>
                <a:cubicBezTo>
                  <a:pt x="236" y="404"/>
                  <a:pt x="260" y="353"/>
                  <a:pt x="295" y="306"/>
                </a:cubicBezTo>
                <a:cubicBezTo>
                  <a:pt x="226" y="337"/>
                  <a:pt x="165" y="382"/>
                  <a:pt x="118" y="440"/>
                </a:cubicBezTo>
                <a:cubicBezTo>
                  <a:pt x="151" y="379"/>
                  <a:pt x="199" y="324"/>
                  <a:pt x="260" y="279"/>
                </a:cubicBezTo>
                <a:cubicBezTo>
                  <a:pt x="180" y="299"/>
                  <a:pt x="102" y="337"/>
                  <a:pt x="33" y="397"/>
                </a:cubicBezTo>
                <a:cubicBezTo>
                  <a:pt x="33" y="397"/>
                  <a:pt x="33" y="397"/>
                  <a:pt x="33" y="397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2" name="Freeform 24">
            <a:extLst>
              <a:ext uri="{FF2B5EF4-FFF2-40B4-BE49-F238E27FC236}">
                <a16:creationId xmlns:a16="http://schemas.microsoft.com/office/drawing/2014/main" id="{3D681194-307C-ED87-6F3C-17AB00D50F81}"/>
              </a:ext>
            </a:extLst>
          </p:cNvPr>
          <p:cNvSpPr>
            <a:spLocks/>
          </p:cNvSpPr>
          <p:nvPr/>
        </p:nvSpPr>
        <p:spPr bwMode="auto">
          <a:xfrm>
            <a:off x="3731377" y="4029166"/>
            <a:ext cx="2716292" cy="2099044"/>
          </a:xfrm>
          <a:custGeom>
            <a:avLst/>
            <a:gdLst>
              <a:gd name="T0" fmla="*/ 30 w 854"/>
              <a:gd name="T1" fmla="*/ 397 h 465"/>
              <a:gd name="T2" fmla="*/ 223 w 854"/>
              <a:gd name="T3" fmla="*/ 255 h 465"/>
              <a:gd name="T4" fmla="*/ 0 w 854"/>
              <a:gd name="T5" fmla="*/ 342 h 465"/>
              <a:gd name="T6" fmla="*/ 227 w 854"/>
              <a:gd name="T7" fmla="*/ 224 h 465"/>
              <a:gd name="T8" fmla="*/ 3 w 854"/>
              <a:gd name="T9" fmla="*/ 265 h 465"/>
              <a:gd name="T10" fmla="*/ 248 w 854"/>
              <a:gd name="T11" fmla="*/ 191 h 465"/>
              <a:gd name="T12" fmla="*/ 48 w 854"/>
              <a:gd name="T13" fmla="*/ 174 h 465"/>
              <a:gd name="T14" fmla="*/ 285 w 854"/>
              <a:gd name="T15" fmla="*/ 161 h 465"/>
              <a:gd name="T16" fmla="*/ 140 w 854"/>
              <a:gd name="T17" fmla="*/ 87 h 465"/>
              <a:gd name="T18" fmla="*/ 335 w 854"/>
              <a:gd name="T19" fmla="*/ 137 h 465"/>
              <a:gd name="T20" fmla="*/ 272 w 854"/>
              <a:gd name="T21" fmla="*/ 23 h 465"/>
              <a:gd name="T22" fmla="*/ 395 w 854"/>
              <a:gd name="T23" fmla="*/ 124 h 465"/>
              <a:gd name="T24" fmla="*/ 427 w 854"/>
              <a:gd name="T25" fmla="*/ 0 h 465"/>
              <a:gd name="T26" fmla="*/ 459 w 854"/>
              <a:gd name="T27" fmla="*/ 124 h 465"/>
              <a:gd name="T28" fmla="*/ 583 w 854"/>
              <a:gd name="T29" fmla="*/ 23 h 465"/>
              <a:gd name="T30" fmla="*/ 519 w 854"/>
              <a:gd name="T31" fmla="*/ 137 h 465"/>
              <a:gd name="T32" fmla="*/ 714 w 854"/>
              <a:gd name="T33" fmla="*/ 87 h 465"/>
              <a:gd name="T34" fmla="*/ 570 w 854"/>
              <a:gd name="T35" fmla="*/ 161 h 465"/>
              <a:gd name="T36" fmla="*/ 806 w 854"/>
              <a:gd name="T37" fmla="*/ 174 h 465"/>
              <a:gd name="T38" fmla="*/ 606 w 854"/>
              <a:gd name="T39" fmla="*/ 191 h 465"/>
              <a:gd name="T40" fmla="*/ 851 w 854"/>
              <a:gd name="T41" fmla="*/ 265 h 465"/>
              <a:gd name="T42" fmla="*/ 627 w 854"/>
              <a:gd name="T43" fmla="*/ 224 h 465"/>
              <a:gd name="T44" fmla="*/ 854 w 854"/>
              <a:gd name="T45" fmla="*/ 342 h 465"/>
              <a:gd name="T46" fmla="*/ 631 w 854"/>
              <a:gd name="T47" fmla="*/ 255 h 465"/>
              <a:gd name="T48" fmla="*/ 824 w 854"/>
              <a:gd name="T49" fmla="*/ 397 h 465"/>
              <a:gd name="T50" fmla="*/ 621 w 854"/>
              <a:gd name="T51" fmla="*/ 282 h 465"/>
              <a:gd name="T52" fmla="*/ 772 w 854"/>
              <a:gd name="T53" fmla="*/ 430 h 465"/>
              <a:gd name="T54" fmla="*/ 599 w 854"/>
              <a:gd name="T55" fmla="*/ 304 h 465"/>
              <a:gd name="T56" fmla="*/ 706 w 854"/>
              <a:gd name="T57" fmla="*/ 447 h 465"/>
              <a:gd name="T58" fmla="*/ 568 w 854"/>
              <a:gd name="T59" fmla="*/ 320 h 465"/>
              <a:gd name="T60" fmla="*/ 634 w 854"/>
              <a:gd name="T61" fmla="*/ 455 h 465"/>
              <a:gd name="T62" fmla="*/ 531 w 854"/>
              <a:gd name="T63" fmla="*/ 331 h 465"/>
              <a:gd name="T64" fmla="*/ 563 w 854"/>
              <a:gd name="T65" fmla="*/ 460 h 465"/>
              <a:gd name="T66" fmla="*/ 491 w 854"/>
              <a:gd name="T67" fmla="*/ 339 h 465"/>
              <a:gd name="T68" fmla="*/ 494 w 854"/>
              <a:gd name="T69" fmla="*/ 464 h 465"/>
              <a:gd name="T70" fmla="*/ 449 w 854"/>
              <a:gd name="T71" fmla="*/ 342 h 465"/>
              <a:gd name="T72" fmla="*/ 427 w 854"/>
              <a:gd name="T73" fmla="*/ 465 h 465"/>
              <a:gd name="T74" fmla="*/ 406 w 854"/>
              <a:gd name="T75" fmla="*/ 342 h 465"/>
              <a:gd name="T76" fmla="*/ 361 w 854"/>
              <a:gd name="T77" fmla="*/ 464 h 465"/>
              <a:gd name="T78" fmla="*/ 363 w 854"/>
              <a:gd name="T79" fmla="*/ 339 h 465"/>
              <a:gd name="T80" fmla="*/ 292 w 854"/>
              <a:gd name="T81" fmla="*/ 460 h 465"/>
              <a:gd name="T82" fmla="*/ 323 w 854"/>
              <a:gd name="T83" fmla="*/ 331 h 465"/>
              <a:gd name="T84" fmla="*/ 220 w 854"/>
              <a:gd name="T85" fmla="*/ 455 h 465"/>
              <a:gd name="T86" fmla="*/ 286 w 854"/>
              <a:gd name="T87" fmla="*/ 320 h 465"/>
              <a:gd name="T88" fmla="*/ 149 w 854"/>
              <a:gd name="T89" fmla="*/ 447 h 465"/>
              <a:gd name="T90" fmla="*/ 255 w 854"/>
              <a:gd name="T91" fmla="*/ 304 h 465"/>
              <a:gd name="T92" fmla="*/ 83 w 854"/>
              <a:gd name="T93" fmla="*/ 430 h 465"/>
              <a:gd name="T94" fmla="*/ 233 w 854"/>
              <a:gd name="T95" fmla="*/ 282 h 465"/>
              <a:gd name="T96" fmla="*/ 30 w 854"/>
              <a:gd name="T97" fmla="*/ 397 h 465"/>
              <a:gd name="T98" fmla="*/ 30 w 854"/>
              <a:gd name="T99" fmla="*/ 397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54" h="465">
                <a:moveTo>
                  <a:pt x="30" y="397"/>
                </a:moveTo>
                <a:cubicBezTo>
                  <a:pt x="85" y="335"/>
                  <a:pt x="151" y="288"/>
                  <a:pt x="223" y="255"/>
                </a:cubicBezTo>
                <a:cubicBezTo>
                  <a:pt x="148" y="267"/>
                  <a:pt x="72" y="295"/>
                  <a:pt x="0" y="342"/>
                </a:cubicBezTo>
                <a:cubicBezTo>
                  <a:pt x="70" y="284"/>
                  <a:pt x="148" y="246"/>
                  <a:pt x="227" y="224"/>
                </a:cubicBezTo>
                <a:cubicBezTo>
                  <a:pt x="156" y="223"/>
                  <a:pt x="80" y="235"/>
                  <a:pt x="3" y="265"/>
                </a:cubicBezTo>
                <a:cubicBezTo>
                  <a:pt x="83" y="222"/>
                  <a:pt x="167" y="198"/>
                  <a:pt x="248" y="191"/>
                </a:cubicBezTo>
                <a:cubicBezTo>
                  <a:pt x="187" y="175"/>
                  <a:pt x="120" y="169"/>
                  <a:pt x="48" y="174"/>
                </a:cubicBezTo>
                <a:cubicBezTo>
                  <a:pt x="131" y="154"/>
                  <a:pt x="211" y="151"/>
                  <a:pt x="285" y="161"/>
                </a:cubicBezTo>
                <a:cubicBezTo>
                  <a:pt x="242" y="131"/>
                  <a:pt x="193" y="106"/>
                  <a:pt x="140" y="87"/>
                </a:cubicBezTo>
                <a:cubicBezTo>
                  <a:pt x="211" y="94"/>
                  <a:pt x="277" y="111"/>
                  <a:pt x="335" y="137"/>
                </a:cubicBezTo>
                <a:cubicBezTo>
                  <a:pt x="316" y="98"/>
                  <a:pt x="295" y="60"/>
                  <a:pt x="272" y="23"/>
                </a:cubicBezTo>
                <a:cubicBezTo>
                  <a:pt x="318" y="53"/>
                  <a:pt x="360" y="87"/>
                  <a:pt x="395" y="124"/>
                </a:cubicBezTo>
                <a:cubicBezTo>
                  <a:pt x="404" y="82"/>
                  <a:pt x="415" y="41"/>
                  <a:pt x="427" y="0"/>
                </a:cubicBezTo>
                <a:cubicBezTo>
                  <a:pt x="440" y="41"/>
                  <a:pt x="450" y="82"/>
                  <a:pt x="459" y="124"/>
                </a:cubicBezTo>
                <a:cubicBezTo>
                  <a:pt x="495" y="87"/>
                  <a:pt x="536" y="53"/>
                  <a:pt x="583" y="23"/>
                </a:cubicBezTo>
                <a:cubicBezTo>
                  <a:pt x="559" y="60"/>
                  <a:pt x="538" y="98"/>
                  <a:pt x="519" y="137"/>
                </a:cubicBezTo>
                <a:cubicBezTo>
                  <a:pt x="578" y="111"/>
                  <a:pt x="643" y="94"/>
                  <a:pt x="714" y="87"/>
                </a:cubicBezTo>
                <a:cubicBezTo>
                  <a:pt x="661" y="106"/>
                  <a:pt x="613" y="131"/>
                  <a:pt x="570" y="161"/>
                </a:cubicBezTo>
                <a:cubicBezTo>
                  <a:pt x="644" y="151"/>
                  <a:pt x="724" y="154"/>
                  <a:pt x="806" y="174"/>
                </a:cubicBezTo>
                <a:cubicBezTo>
                  <a:pt x="735" y="169"/>
                  <a:pt x="667" y="175"/>
                  <a:pt x="606" y="191"/>
                </a:cubicBezTo>
                <a:cubicBezTo>
                  <a:pt x="687" y="198"/>
                  <a:pt x="771" y="222"/>
                  <a:pt x="851" y="265"/>
                </a:cubicBezTo>
                <a:cubicBezTo>
                  <a:pt x="775" y="235"/>
                  <a:pt x="698" y="223"/>
                  <a:pt x="627" y="224"/>
                </a:cubicBezTo>
                <a:cubicBezTo>
                  <a:pt x="707" y="246"/>
                  <a:pt x="785" y="284"/>
                  <a:pt x="854" y="342"/>
                </a:cubicBezTo>
                <a:cubicBezTo>
                  <a:pt x="782" y="295"/>
                  <a:pt x="706" y="267"/>
                  <a:pt x="631" y="255"/>
                </a:cubicBezTo>
                <a:cubicBezTo>
                  <a:pt x="704" y="288"/>
                  <a:pt x="770" y="335"/>
                  <a:pt x="824" y="397"/>
                </a:cubicBezTo>
                <a:cubicBezTo>
                  <a:pt x="763" y="342"/>
                  <a:pt x="693" y="304"/>
                  <a:pt x="621" y="282"/>
                </a:cubicBezTo>
                <a:cubicBezTo>
                  <a:pt x="682" y="321"/>
                  <a:pt x="733" y="372"/>
                  <a:pt x="772" y="430"/>
                </a:cubicBezTo>
                <a:cubicBezTo>
                  <a:pt x="723" y="375"/>
                  <a:pt x="664" y="333"/>
                  <a:pt x="599" y="304"/>
                </a:cubicBezTo>
                <a:cubicBezTo>
                  <a:pt x="645" y="346"/>
                  <a:pt x="681" y="395"/>
                  <a:pt x="706" y="447"/>
                </a:cubicBezTo>
                <a:cubicBezTo>
                  <a:pt x="670" y="397"/>
                  <a:pt x="624" y="353"/>
                  <a:pt x="568" y="320"/>
                </a:cubicBezTo>
                <a:cubicBezTo>
                  <a:pt x="600" y="363"/>
                  <a:pt x="622" y="409"/>
                  <a:pt x="634" y="455"/>
                </a:cubicBezTo>
                <a:cubicBezTo>
                  <a:pt x="610" y="410"/>
                  <a:pt x="576" y="368"/>
                  <a:pt x="531" y="331"/>
                </a:cubicBezTo>
                <a:cubicBezTo>
                  <a:pt x="548" y="374"/>
                  <a:pt x="559" y="418"/>
                  <a:pt x="563" y="460"/>
                </a:cubicBezTo>
                <a:cubicBezTo>
                  <a:pt x="548" y="418"/>
                  <a:pt x="524" y="377"/>
                  <a:pt x="491" y="339"/>
                </a:cubicBezTo>
                <a:cubicBezTo>
                  <a:pt x="494" y="381"/>
                  <a:pt x="495" y="422"/>
                  <a:pt x="494" y="464"/>
                </a:cubicBezTo>
                <a:cubicBezTo>
                  <a:pt x="485" y="423"/>
                  <a:pt x="470" y="382"/>
                  <a:pt x="449" y="342"/>
                </a:cubicBezTo>
                <a:cubicBezTo>
                  <a:pt x="440" y="383"/>
                  <a:pt x="432" y="424"/>
                  <a:pt x="427" y="465"/>
                </a:cubicBezTo>
                <a:cubicBezTo>
                  <a:pt x="422" y="424"/>
                  <a:pt x="415" y="383"/>
                  <a:pt x="406" y="342"/>
                </a:cubicBezTo>
                <a:cubicBezTo>
                  <a:pt x="385" y="382"/>
                  <a:pt x="370" y="423"/>
                  <a:pt x="361" y="464"/>
                </a:cubicBezTo>
                <a:cubicBezTo>
                  <a:pt x="359" y="422"/>
                  <a:pt x="360" y="381"/>
                  <a:pt x="363" y="339"/>
                </a:cubicBezTo>
                <a:cubicBezTo>
                  <a:pt x="331" y="377"/>
                  <a:pt x="307" y="418"/>
                  <a:pt x="292" y="460"/>
                </a:cubicBezTo>
                <a:cubicBezTo>
                  <a:pt x="296" y="418"/>
                  <a:pt x="306" y="374"/>
                  <a:pt x="323" y="331"/>
                </a:cubicBezTo>
                <a:cubicBezTo>
                  <a:pt x="279" y="368"/>
                  <a:pt x="244" y="410"/>
                  <a:pt x="220" y="455"/>
                </a:cubicBezTo>
                <a:cubicBezTo>
                  <a:pt x="233" y="409"/>
                  <a:pt x="255" y="363"/>
                  <a:pt x="286" y="320"/>
                </a:cubicBezTo>
                <a:cubicBezTo>
                  <a:pt x="231" y="353"/>
                  <a:pt x="184" y="397"/>
                  <a:pt x="149" y="447"/>
                </a:cubicBezTo>
                <a:cubicBezTo>
                  <a:pt x="173" y="395"/>
                  <a:pt x="209" y="346"/>
                  <a:pt x="255" y="304"/>
                </a:cubicBezTo>
                <a:cubicBezTo>
                  <a:pt x="190" y="333"/>
                  <a:pt x="131" y="375"/>
                  <a:pt x="83" y="430"/>
                </a:cubicBezTo>
                <a:cubicBezTo>
                  <a:pt x="122" y="372"/>
                  <a:pt x="173" y="321"/>
                  <a:pt x="233" y="282"/>
                </a:cubicBezTo>
                <a:cubicBezTo>
                  <a:pt x="161" y="304"/>
                  <a:pt x="92" y="342"/>
                  <a:pt x="30" y="397"/>
                </a:cubicBezTo>
                <a:cubicBezTo>
                  <a:pt x="30" y="397"/>
                  <a:pt x="30" y="397"/>
                  <a:pt x="30" y="397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3" name="Freeform 25">
            <a:extLst>
              <a:ext uri="{FF2B5EF4-FFF2-40B4-BE49-F238E27FC236}">
                <a16:creationId xmlns:a16="http://schemas.microsoft.com/office/drawing/2014/main" id="{EF73C8AF-AE4F-375F-CE1D-32B7F2E10CD3}"/>
              </a:ext>
            </a:extLst>
          </p:cNvPr>
          <p:cNvSpPr>
            <a:spLocks/>
          </p:cNvSpPr>
          <p:nvPr/>
        </p:nvSpPr>
        <p:spPr bwMode="auto">
          <a:xfrm>
            <a:off x="6775125" y="3957158"/>
            <a:ext cx="2737722" cy="2099044"/>
          </a:xfrm>
          <a:custGeom>
            <a:avLst/>
            <a:gdLst>
              <a:gd name="T0" fmla="*/ 264 w 861"/>
              <a:gd name="T1" fmla="*/ 248 h 465"/>
              <a:gd name="T2" fmla="*/ 265 w 861"/>
              <a:gd name="T3" fmla="*/ 230 h 465"/>
              <a:gd name="T4" fmla="*/ 274 w 861"/>
              <a:gd name="T5" fmla="*/ 211 h 465"/>
              <a:gd name="T6" fmla="*/ 289 w 861"/>
              <a:gd name="T7" fmla="*/ 191 h 465"/>
              <a:gd name="T8" fmla="*/ 312 w 861"/>
              <a:gd name="T9" fmla="*/ 174 h 465"/>
              <a:gd name="T10" fmla="*/ 341 w 861"/>
              <a:gd name="T11" fmla="*/ 159 h 465"/>
              <a:gd name="T12" fmla="*/ 375 w 861"/>
              <a:gd name="T13" fmla="*/ 148 h 465"/>
              <a:gd name="T14" fmla="*/ 412 w 861"/>
              <a:gd name="T15" fmla="*/ 143 h 465"/>
              <a:gd name="T16" fmla="*/ 450 w 861"/>
              <a:gd name="T17" fmla="*/ 143 h 465"/>
              <a:gd name="T18" fmla="*/ 487 w 861"/>
              <a:gd name="T19" fmla="*/ 148 h 465"/>
              <a:gd name="T20" fmla="*/ 521 w 861"/>
              <a:gd name="T21" fmla="*/ 159 h 465"/>
              <a:gd name="T22" fmla="*/ 550 w 861"/>
              <a:gd name="T23" fmla="*/ 174 h 465"/>
              <a:gd name="T24" fmla="*/ 573 w 861"/>
              <a:gd name="T25" fmla="*/ 191 h 465"/>
              <a:gd name="T26" fmla="*/ 588 w 861"/>
              <a:gd name="T27" fmla="*/ 211 h 465"/>
              <a:gd name="T28" fmla="*/ 597 w 861"/>
              <a:gd name="T29" fmla="*/ 230 h 465"/>
              <a:gd name="T30" fmla="*/ 598 w 861"/>
              <a:gd name="T31" fmla="*/ 248 h 465"/>
              <a:gd name="T32" fmla="*/ 593 w 861"/>
              <a:gd name="T33" fmla="*/ 265 h 465"/>
              <a:gd name="T34" fmla="*/ 582 w 861"/>
              <a:gd name="T35" fmla="*/ 280 h 465"/>
              <a:gd name="T36" fmla="*/ 566 w 861"/>
              <a:gd name="T37" fmla="*/ 293 h 465"/>
              <a:gd name="T38" fmla="*/ 546 w 861"/>
              <a:gd name="T39" fmla="*/ 303 h 465"/>
              <a:gd name="T40" fmla="*/ 524 w 861"/>
              <a:gd name="T41" fmla="*/ 311 h 465"/>
              <a:gd name="T42" fmla="*/ 499 w 861"/>
              <a:gd name="T43" fmla="*/ 317 h 465"/>
              <a:gd name="T44" fmla="*/ 472 w 861"/>
              <a:gd name="T45" fmla="*/ 321 h 465"/>
              <a:gd name="T46" fmla="*/ 445 w 861"/>
              <a:gd name="T47" fmla="*/ 323 h 465"/>
              <a:gd name="T48" fmla="*/ 417 w 861"/>
              <a:gd name="T49" fmla="*/ 323 h 465"/>
              <a:gd name="T50" fmla="*/ 390 w 861"/>
              <a:gd name="T51" fmla="*/ 321 h 465"/>
              <a:gd name="T52" fmla="*/ 363 w 861"/>
              <a:gd name="T53" fmla="*/ 317 h 465"/>
              <a:gd name="T54" fmla="*/ 338 w 861"/>
              <a:gd name="T55" fmla="*/ 311 h 465"/>
              <a:gd name="T56" fmla="*/ 316 w 861"/>
              <a:gd name="T57" fmla="*/ 303 h 465"/>
              <a:gd name="T58" fmla="*/ 296 w 861"/>
              <a:gd name="T59" fmla="*/ 293 h 465"/>
              <a:gd name="T60" fmla="*/ 280 w 861"/>
              <a:gd name="T61" fmla="*/ 280 h 465"/>
              <a:gd name="T62" fmla="*/ 269 w 861"/>
              <a:gd name="T63" fmla="*/ 265 h 465"/>
              <a:gd name="T64" fmla="*/ 34 w 861"/>
              <a:gd name="T65" fmla="*/ 397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61" h="465">
                <a:moveTo>
                  <a:pt x="34" y="397"/>
                </a:moveTo>
                <a:cubicBezTo>
                  <a:pt x="99" y="328"/>
                  <a:pt x="178" y="278"/>
                  <a:pt x="264" y="248"/>
                </a:cubicBezTo>
                <a:cubicBezTo>
                  <a:pt x="176" y="262"/>
                  <a:pt x="88" y="298"/>
                  <a:pt x="9" y="358"/>
                </a:cubicBezTo>
                <a:cubicBezTo>
                  <a:pt x="86" y="292"/>
                  <a:pt x="175" y="250"/>
                  <a:pt x="265" y="230"/>
                </a:cubicBezTo>
                <a:cubicBezTo>
                  <a:pt x="179" y="233"/>
                  <a:pt x="88" y="257"/>
                  <a:pt x="0" y="306"/>
                </a:cubicBezTo>
                <a:cubicBezTo>
                  <a:pt x="88" y="249"/>
                  <a:pt x="182" y="219"/>
                  <a:pt x="274" y="211"/>
                </a:cubicBezTo>
                <a:cubicBezTo>
                  <a:pt x="193" y="202"/>
                  <a:pt x="104" y="211"/>
                  <a:pt x="14" y="243"/>
                </a:cubicBezTo>
                <a:cubicBezTo>
                  <a:pt x="107" y="203"/>
                  <a:pt x="201" y="187"/>
                  <a:pt x="289" y="191"/>
                </a:cubicBezTo>
                <a:cubicBezTo>
                  <a:pt x="218" y="171"/>
                  <a:pt x="138" y="164"/>
                  <a:pt x="52" y="174"/>
                </a:cubicBezTo>
                <a:cubicBezTo>
                  <a:pt x="144" y="155"/>
                  <a:pt x="233" y="157"/>
                  <a:pt x="312" y="174"/>
                </a:cubicBezTo>
                <a:cubicBezTo>
                  <a:pt x="255" y="143"/>
                  <a:pt x="189" y="119"/>
                  <a:pt x="117" y="107"/>
                </a:cubicBezTo>
                <a:cubicBezTo>
                  <a:pt x="199" y="111"/>
                  <a:pt x="275" y="130"/>
                  <a:pt x="341" y="159"/>
                </a:cubicBezTo>
                <a:cubicBezTo>
                  <a:pt x="302" y="119"/>
                  <a:pt x="257" y="82"/>
                  <a:pt x="205" y="51"/>
                </a:cubicBezTo>
                <a:cubicBezTo>
                  <a:pt x="270" y="76"/>
                  <a:pt x="327" y="109"/>
                  <a:pt x="375" y="148"/>
                </a:cubicBezTo>
                <a:cubicBezTo>
                  <a:pt x="357" y="102"/>
                  <a:pt x="337" y="57"/>
                  <a:pt x="313" y="13"/>
                </a:cubicBezTo>
                <a:cubicBezTo>
                  <a:pt x="351" y="54"/>
                  <a:pt x="384" y="97"/>
                  <a:pt x="412" y="143"/>
                </a:cubicBezTo>
                <a:cubicBezTo>
                  <a:pt x="417" y="95"/>
                  <a:pt x="423" y="47"/>
                  <a:pt x="431" y="0"/>
                </a:cubicBezTo>
                <a:cubicBezTo>
                  <a:pt x="439" y="47"/>
                  <a:pt x="445" y="95"/>
                  <a:pt x="450" y="143"/>
                </a:cubicBezTo>
                <a:cubicBezTo>
                  <a:pt x="478" y="97"/>
                  <a:pt x="511" y="54"/>
                  <a:pt x="549" y="13"/>
                </a:cubicBezTo>
                <a:cubicBezTo>
                  <a:pt x="525" y="57"/>
                  <a:pt x="505" y="102"/>
                  <a:pt x="487" y="148"/>
                </a:cubicBezTo>
                <a:cubicBezTo>
                  <a:pt x="535" y="109"/>
                  <a:pt x="592" y="76"/>
                  <a:pt x="657" y="51"/>
                </a:cubicBezTo>
                <a:cubicBezTo>
                  <a:pt x="605" y="82"/>
                  <a:pt x="560" y="119"/>
                  <a:pt x="521" y="159"/>
                </a:cubicBezTo>
                <a:cubicBezTo>
                  <a:pt x="587" y="130"/>
                  <a:pt x="663" y="111"/>
                  <a:pt x="745" y="107"/>
                </a:cubicBezTo>
                <a:cubicBezTo>
                  <a:pt x="673" y="119"/>
                  <a:pt x="607" y="143"/>
                  <a:pt x="550" y="174"/>
                </a:cubicBezTo>
                <a:cubicBezTo>
                  <a:pt x="629" y="157"/>
                  <a:pt x="718" y="155"/>
                  <a:pt x="810" y="174"/>
                </a:cubicBezTo>
                <a:cubicBezTo>
                  <a:pt x="724" y="164"/>
                  <a:pt x="644" y="171"/>
                  <a:pt x="573" y="191"/>
                </a:cubicBezTo>
                <a:cubicBezTo>
                  <a:pt x="660" y="187"/>
                  <a:pt x="755" y="203"/>
                  <a:pt x="848" y="243"/>
                </a:cubicBezTo>
                <a:cubicBezTo>
                  <a:pt x="758" y="211"/>
                  <a:pt x="669" y="202"/>
                  <a:pt x="588" y="211"/>
                </a:cubicBezTo>
                <a:cubicBezTo>
                  <a:pt x="680" y="219"/>
                  <a:pt x="774" y="249"/>
                  <a:pt x="861" y="306"/>
                </a:cubicBezTo>
                <a:cubicBezTo>
                  <a:pt x="774" y="257"/>
                  <a:pt x="683" y="233"/>
                  <a:pt x="597" y="230"/>
                </a:cubicBezTo>
                <a:cubicBezTo>
                  <a:pt x="687" y="250"/>
                  <a:pt x="776" y="292"/>
                  <a:pt x="853" y="358"/>
                </a:cubicBezTo>
                <a:cubicBezTo>
                  <a:pt x="774" y="298"/>
                  <a:pt x="685" y="262"/>
                  <a:pt x="598" y="248"/>
                </a:cubicBezTo>
                <a:cubicBezTo>
                  <a:pt x="684" y="278"/>
                  <a:pt x="763" y="328"/>
                  <a:pt x="828" y="397"/>
                </a:cubicBezTo>
                <a:cubicBezTo>
                  <a:pt x="759" y="332"/>
                  <a:pt x="678" y="288"/>
                  <a:pt x="593" y="265"/>
                </a:cubicBezTo>
                <a:cubicBezTo>
                  <a:pt x="671" y="302"/>
                  <a:pt x="738" y="356"/>
                  <a:pt x="790" y="423"/>
                </a:cubicBezTo>
                <a:cubicBezTo>
                  <a:pt x="733" y="358"/>
                  <a:pt x="661" y="310"/>
                  <a:pt x="582" y="280"/>
                </a:cubicBezTo>
                <a:cubicBezTo>
                  <a:pt x="649" y="322"/>
                  <a:pt x="704" y="377"/>
                  <a:pt x="744" y="440"/>
                </a:cubicBezTo>
                <a:cubicBezTo>
                  <a:pt x="698" y="378"/>
                  <a:pt x="637" y="328"/>
                  <a:pt x="566" y="293"/>
                </a:cubicBezTo>
                <a:cubicBezTo>
                  <a:pt x="622" y="338"/>
                  <a:pt x="664" y="392"/>
                  <a:pt x="692" y="449"/>
                </a:cubicBezTo>
                <a:cubicBezTo>
                  <a:pt x="657" y="393"/>
                  <a:pt x="608" y="342"/>
                  <a:pt x="546" y="303"/>
                </a:cubicBezTo>
                <a:cubicBezTo>
                  <a:pt x="590" y="350"/>
                  <a:pt x="620" y="402"/>
                  <a:pt x="638" y="455"/>
                </a:cubicBezTo>
                <a:cubicBezTo>
                  <a:pt x="613" y="403"/>
                  <a:pt x="575" y="353"/>
                  <a:pt x="524" y="311"/>
                </a:cubicBezTo>
                <a:cubicBezTo>
                  <a:pt x="554" y="359"/>
                  <a:pt x="574" y="409"/>
                  <a:pt x="584" y="459"/>
                </a:cubicBezTo>
                <a:cubicBezTo>
                  <a:pt x="567" y="410"/>
                  <a:pt x="539" y="361"/>
                  <a:pt x="499" y="317"/>
                </a:cubicBezTo>
                <a:cubicBezTo>
                  <a:pt x="517" y="365"/>
                  <a:pt x="528" y="414"/>
                  <a:pt x="532" y="462"/>
                </a:cubicBezTo>
                <a:cubicBezTo>
                  <a:pt x="521" y="414"/>
                  <a:pt x="501" y="366"/>
                  <a:pt x="472" y="321"/>
                </a:cubicBezTo>
                <a:cubicBezTo>
                  <a:pt x="478" y="369"/>
                  <a:pt x="481" y="417"/>
                  <a:pt x="481" y="464"/>
                </a:cubicBezTo>
                <a:cubicBezTo>
                  <a:pt x="474" y="417"/>
                  <a:pt x="462" y="369"/>
                  <a:pt x="445" y="323"/>
                </a:cubicBezTo>
                <a:cubicBezTo>
                  <a:pt x="439" y="370"/>
                  <a:pt x="434" y="418"/>
                  <a:pt x="431" y="465"/>
                </a:cubicBezTo>
                <a:cubicBezTo>
                  <a:pt x="428" y="418"/>
                  <a:pt x="423" y="370"/>
                  <a:pt x="417" y="323"/>
                </a:cubicBezTo>
                <a:cubicBezTo>
                  <a:pt x="400" y="369"/>
                  <a:pt x="388" y="417"/>
                  <a:pt x="381" y="464"/>
                </a:cubicBezTo>
                <a:cubicBezTo>
                  <a:pt x="381" y="417"/>
                  <a:pt x="384" y="369"/>
                  <a:pt x="390" y="321"/>
                </a:cubicBezTo>
                <a:cubicBezTo>
                  <a:pt x="361" y="366"/>
                  <a:pt x="341" y="414"/>
                  <a:pt x="330" y="462"/>
                </a:cubicBezTo>
                <a:cubicBezTo>
                  <a:pt x="334" y="414"/>
                  <a:pt x="345" y="365"/>
                  <a:pt x="363" y="317"/>
                </a:cubicBezTo>
                <a:cubicBezTo>
                  <a:pt x="323" y="361"/>
                  <a:pt x="294" y="410"/>
                  <a:pt x="278" y="459"/>
                </a:cubicBezTo>
                <a:cubicBezTo>
                  <a:pt x="288" y="409"/>
                  <a:pt x="308" y="359"/>
                  <a:pt x="338" y="311"/>
                </a:cubicBezTo>
                <a:cubicBezTo>
                  <a:pt x="287" y="353"/>
                  <a:pt x="249" y="403"/>
                  <a:pt x="224" y="455"/>
                </a:cubicBezTo>
                <a:cubicBezTo>
                  <a:pt x="242" y="402"/>
                  <a:pt x="272" y="350"/>
                  <a:pt x="316" y="303"/>
                </a:cubicBezTo>
                <a:cubicBezTo>
                  <a:pt x="254" y="342"/>
                  <a:pt x="205" y="393"/>
                  <a:pt x="170" y="449"/>
                </a:cubicBezTo>
                <a:cubicBezTo>
                  <a:pt x="198" y="392"/>
                  <a:pt x="240" y="338"/>
                  <a:pt x="296" y="293"/>
                </a:cubicBezTo>
                <a:cubicBezTo>
                  <a:pt x="225" y="328"/>
                  <a:pt x="164" y="378"/>
                  <a:pt x="118" y="440"/>
                </a:cubicBezTo>
                <a:cubicBezTo>
                  <a:pt x="158" y="377"/>
                  <a:pt x="213" y="322"/>
                  <a:pt x="280" y="280"/>
                </a:cubicBezTo>
                <a:cubicBezTo>
                  <a:pt x="201" y="310"/>
                  <a:pt x="129" y="358"/>
                  <a:pt x="72" y="423"/>
                </a:cubicBezTo>
                <a:cubicBezTo>
                  <a:pt x="124" y="356"/>
                  <a:pt x="191" y="302"/>
                  <a:pt x="269" y="265"/>
                </a:cubicBezTo>
                <a:cubicBezTo>
                  <a:pt x="184" y="288"/>
                  <a:pt x="103" y="332"/>
                  <a:pt x="34" y="397"/>
                </a:cubicBezTo>
                <a:cubicBezTo>
                  <a:pt x="34" y="397"/>
                  <a:pt x="34" y="397"/>
                  <a:pt x="34" y="397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AC66EF16-3FE3-879A-A219-A36FB64BFED8}"/>
              </a:ext>
            </a:extLst>
          </p:cNvPr>
          <p:cNvSpPr txBox="1"/>
          <p:nvPr/>
        </p:nvSpPr>
        <p:spPr>
          <a:xfrm>
            <a:off x="4052769" y="21184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垂れた星型図形</a:t>
            </a:r>
          </a:p>
        </p:txBody>
      </p:sp>
    </p:spTree>
    <p:extLst>
      <p:ext uri="{BB962C8B-B14F-4D97-AF65-F5344CB8AC3E}">
        <p14:creationId xmlns:p14="http://schemas.microsoft.com/office/powerpoint/2010/main" val="2140650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A110D1-5ED0-7560-B804-3B5A307FB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C96C5E7B-398F-4942-6246-2314354E6E0D}"/>
              </a:ext>
            </a:extLst>
          </p:cNvPr>
          <p:cNvSpPr>
            <a:spLocks/>
          </p:cNvSpPr>
          <p:nvPr/>
        </p:nvSpPr>
        <p:spPr bwMode="auto">
          <a:xfrm>
            <a:off x="3700212" y="1115834"/>
            <a:ext cx="2813814" cy="1772008"/>
          </a:xfrm>
          <a:custGeom>
            <a:avLst/>
            <a:gdLst>
              <a:gd name="T0" fmla="*/ 0 w 896"/>
              <a:gd name="T1" fmla="*/ 347 h 465"/>
              <a:gd name="T2" fmla="*/ 58 w 896"/>
              <a:gd name="T3" fmla="*/ 230 h 465"/>
              <a:gd name="T4" fmla="*/ 103 w 896"/>
              <a:gd name="T5" fmla="*/ 129 h 465"/>
              <a:gd name="T6" fmla="*/ 275 w 896"/>
              <a:gd name="T7" fmla="*/ 50 h 465"/>
              <a:gd name="T8" fmla="*/ 448 w 896"/>
              <a:gd name="T9" fmla="*/ 0 h 465"/>
              <a:gd name="T10" fmla="*/ 621 w 896"/>
              <a:gd name="T11" fmla="*/ 50 h 465"/>
              <a:gd name="T12" fmla="*/ 793 w 896"/>
              <a:gd name="T13" fmla="*/ 129 h 465"/>
              <a:gd name="T14" fmla="*/ 839 w 896"/>
              <a:gd name="T15" fmla="*/ 230 h 465"/>
              <a:gd name="T16" fmla="*/ 896 w 896"/>
              <a:gd name="T17" fmla="*/ 347 h 465"/>
              <a:gd name="T18" fmla="*/ 832 w 896"/>
              <a:gd name="T19" fmla="*/ 385 h 465"/>
              <a:gd name="T20" fmla="*/ 794 w 896"/>
              <a:gd name="T21" fmla="*/ 448 h 465"/>
              <a:gd name="T22" fmla="*/ 696 w 896"/>
              <a:gd name="T23" fmla="*/ 435 h 465"/>
              <a:gd name="T24" fmla="*/ 620 w 896"/>
              <a:gd name="T25" fmla="*/ 463 h 465"/>
              <a:gd name="T26" fmla="*/ 530 w 896"/>
              <a:gd name="T27" fmla="*/ 444 h 465"/>
              <a:gd name="T28" fmla="*/ 448 w 896"/>
              <a:gd name="T29" fmla="*/ 465 h 465"/>
              <a:gd name="T30" fmla="*/ 367 w 896"/>
              <a:gd name="T31" fmla="*/ 444 h 465"/>
              <a:gd name="T32" fmla="*/ 276 w 896"/>
              <a:gd name="T33" fmla="*/ 463 h 465"/>
              <a:gd name="T34" fmla="*/ 200 w 896"/>
              <a:gd name="T35" fmla="*/ 435 h 465"/>
              <a:gd name="T36" fmla="*/ 102 w 896"/>
              <a:gd name="T37" fmla="*/ 448 h 465"/>
              <a:gd name="T38" fmla="*/ 64 w 896"/>
              <a:gd name="T39" fmla="*/ 385 h 465"/>
              <a:gd name="T40" fmla="*/ 0 w 896"/>
              <a:gd name="T41" fmla="*/ 347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96" h="465">
                <a:moveTo>
                  <a:pt x="0" y="347"/>
                </a:moveTo>
                <a:cubicBezTo>
                  <a:pt x="15" y="307"/>
                  <a:pt x="34" y="267"/>
                  <a:pt x="58" y="230"/>
                </a:cubicBezTo>
                <a:cubicBezTo>
                  <a:pt x="70" y="196"/>
                  <a:pt x="85" y="162"/>
                  <a:pt x="103" y="129"/>
                </a:cubicBezTo>
                <a:cubicBezTo>
                  <a:pt x="157" y="95"/>
                  <a:pt x="215" y="69"/>
                  <a:pt x="275" y="50"/>
                </a:cubicBezTo>
                <a:cubicBezTo>
                  <a:pt x="330" y="27"/>
                  <a:pt x="388" y="10"/>
                  <a:pt x="448" y="0"/>
                </a:cubicBezTo>
                <a:cubicBezTo>
                  <a:pt x="509" y="10"/>
                  <a:pt x="567" y="27"/>
                  <a:pt x="621" y="50"/>
                </a:cubicBezTo>
                <a:cubicBezTo>
                  <a:pt x="682" y="69"/>
                  <a:pt x="739" y="95"/>
                  <a:pt x="793" y="129"/>
                </a:cubicBezTo>
                <a:cubicBezTo>
                  <a:pt x="811" y="162"/>
                  <a:pt x="827" y="196"/>
                  <a:pt x="839" y="230"/>
                </a:cubicBezTo>
                <a:cubicBezTo>
                  <a:pt x="862" y="267"/>
                  <a:pt x="881" y="307"/>
                  <a:pt x="896" y="347"/>
                </a:cubicBezTo>
                <a:cubicBezTo>
                  <a:pt x="874" y="359"/>
                  <a:pt x="853" y="372"/>
                  <a:pt x="832" y="385"/>
                </a:cubicBezTo>
                <a:cubicBezTo>
                  <a:pt x="820" y="406"/>
                  <a:pt x="808" y="428"/>
                  <a:pt x="794" y="448"/>
                </a:cubicBezTo>
                <a:cubicBezTo>
                  <a:pt x="761" y="439"/>
                  <a:pt x="728" y="435"/>
                  <a:pt x="696" y="435"/>
                </a:cubicBezTo>
                <a:cubicBezTo>
                  <a:pt x="669" y="442"/>
                  <a:pt x="644" y="451"/>
                  <a:pt x="620" y="463"/>
                </a:cubicBezTo>
                <a:cubicBezTo>
                  <a:pt x="590" y="453"/>
                  <a:pt x="560" y="447"/>
                  <a:pt x="530" y="444"/>
                </a:cubicBezTo>
                <a:cubicBezTo>
                  <a:pt x="501" y="448"/>
                  <a:pt x="473" y="455"/>
                  <a:pt x="448" y="465"/>
                </a:cubicBezTo>
                <a:cubicBezTo>
                  <a:pt x="423" y="455"/>
                  <a:pt x="396" y="448"/>
                  <a:pt x="367" y="444"/>
                </a:cubicBezTo>
                <a:cubicBezTo>
                  <a:pt x="337" y="447"/>
                  <a:pt x="306" y="453"/>
                  <a:pt x="276" y="463"/>
                </a:cubicBezTo>
                <a:cubicBezTo>
                  <a:pt x="253" y="451"/>
                  <a:pt x="227" y="442"/>
                  <a:pt x="200" y="435"/>
                </a:cubicBezTo>
                <a:cubicBezTo>
                  <a:pt x="169" y="435"/>
                  <a:pt x="136" y="439"/>
                  <a:pt x="102" y="448"/>
                </a:cubicBezTo>
                <a:cubicBezTo>
                  <a:pt x="89" y="428"/>
                  <a:pt x="76" y="406"/>
                  <a:pt x="64" y="385"/>
                </a:cubicBezTo>
                <a:cubicBezTo>
                  <a:pt x="43" y="372"/>
                  <a:pt x="22" y="359"/>
                  <a:pt x="0" y="347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B70F3D0-276F-3A53-6AD9-E96F2549C1A0}"/>
              </a:ext>
            </a:extLst>
          </p:cNvPr>
          <p:cNvSpPr>
            <a:spLocks/>
          </p:cNvSpPr>
          <p:nvPr/>
        </p:nvSpPr>
        <p:spPr bwMode="auto">
          <a:xfrm>
            <a:off x="754444" y="1115834"/>
            <a:ext cx="2494846" cy="1772008"/>
          </a:xfrm>
          <a:custGeom>
            <a:avLst/>
            <a:gdLst>
              <a:gd name="T0" fmla="*/ 0 w 794"/>
              <a:gd name="T1" fmla="*/ 397 h 465"/>
              <a:gd name="T2" fmla="*/ 29 w 794"/>
              <a:gd name="T3" fmla="*/ 273 h 465"/>
              <a:gd name="T4" fmla="*/ 19 w 794"/>
              <a:gd name="T5" fmla="*/ 174 h 465"/>
              <a:gd name="T6" fmla="*/ 211 w 794"/>
              <a:gd name="T7" fmla="*/ 72 h 465"/>
              <a:gd name="T8" fmla="*/ 397 w 794"/>
              <a:gd name="T9" fmla="*/ 0 h 465"/>
              <a:gd name="T10" fmla="*/ 583 w 794"/>
              <a:gd name="T11" fmla="*/ 72 h 465"/>
              <a:gd name="T12" fmla="*/ 776 w 794"/>
              <a:gd name="T13" fmla="*/ 174 h 465"/>
              <a:gd name="T14" fmla="*/ 766 w 794"/>
              <a:gd name="T15" fmla="*/ 273 h 465"/>
              <a:gd name="T16" fmla="*/ 794 w 794"/>
              <a:gd name="T17" fmla="*/ 397 h 465"/>
              <a:gd name="T18" fmla="*/ 678 w 794"/>
              <a:gd name="T19" fmla="*/ 398 h 465"/>
              <a:gd name="T20" fmla="*/ 604 w 794"/>
              <a:gd name="T21" fmla="*/ 455 h 465"/>
              <a:gd name="T22" fmla="*/ 492 w 794"/>
              <a:gd name="T23" fmla="*/ 428 h 465"/>
              <a:gd name="T24" fmla="*/ 397 w 794"/>
              <a:gd name="T25" fmla="*/ 465 h 465"/>
              <a:gd name="T26" fmla="*/ 303 w 794"/>
              <a:gd name="T27" fmla="*/ 428 h 465"/>
              <a:gd name="T28" fmla="*/ 190 w 794"/>
              <a:gd name="T29" fmla="*/ 455 h 465"/>
              <a:gd name="T30" fmla="*/ 117 w 794"/>
              <a:gd name="T31" fmla="*/ 398 h 465"/>
              <a:gd name="T32" fmla="*/ 0 w 794"/>
              <a:gd name="T33" fmla="*/ 397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94" h="465">
                <a:moveTo>
                  <a:pt x="0" y="397"/>
                </a:moveTo>
                <a:cubicBezTo>
                  <a:pt x="5" y="356"/>
                  <a:pt x="15" y="314"/>
                  <a:pt x="29" y="273"/>
                </a:cubicBezTo>
                <a:cubicBezTo>
                  <a:pt x="24" y="241"/>
                  <a:pt x="20" y="208"/>
                  <a:pt x="19" y="174"/>
                </a:cubicBezTo>
                <a:cubicBezTo>
                  <a:pt x="78" y="131"/>
                  <a:pt x="143" y="96"/>
                  <a:pt x="211" y="72"/>
                </a:cubicBezTo>
                <a:cubicBezTo>
                  <a:pt x="268" y="40"/>
                  <a:pt x="331" y="16"/>
                  <a:pt x="397" y="0"/>
                </a:cubicBezTo>
                <a:cubicBezTo>
                  <a:pt x="464" y="16"/>
                  <a:pt x="527" y="40"/>
                  <a:pt x="583" y="72"/>
                </a:cubicBezTo>
                <a:cubicBezTo>
                  <a:pt x="652" y="96"/>
                  <a:pt x="717" y="131"/>
                  <a:pt x="776" y="174"/>
                </a:cubicBezTo>
                <a:cubicBezTo>
                  <a:pt x="774" y="208"/>
                  <a:pt x="771" y="241"/>
                  <a:pt x="766" y="273"/>
                </a:cubicBezTo>
                <a:cubicBezTo>
                  <a:pt x="780" y="314"/>
                  <a:pt x="790" y="356"/>
                  <a:pt x="794" y="397"/>
                </a:cubicBezTo>
                <a:cubicBezTo>
                  <a:pt x="754" y="392"/>
                  <a:pt x="714" y="392"/>
                  <a:pt x="678" y="398"/>
                </a:cubicBezTo>
                <a:cubicBezTo>
                  <a:pt x="652" y="415"/>
                  <a:pt x="627" y="434"/>
                  <a:pt x="604" y="455"/>
                </a:cubicBezTo>
                <a:cubicBezTo>
                  <a:pt x="567" y="440"/>
                  <a:pt x="529" y="431"/>
                  <a:pt x="492" y="428"/>
                </a:cubicBezTo>
                <a:cubicBezTo>
                  <a:pt x="457" y="436"/>
                  <a:pt x="425" y="449"/>
                  <a:pt x="397" y="465"/>
                </a:cubicBezTo>
                <a:cubicBezTo>
                  <a:pt x="370" y="449"/>
                  <a:pt x="338" y="436"/>
                  <a:pt x="303" y="428"/>
                </a:cubicBezTo>
                <a:cubicBezTo>
                  <a:pt x="266" y="431"/>
                  <a:pt x="228" y="440"/>
                  <a:pt x="190" y="455"/>
                </a:cubicBezTo>
                <a:cubicBezTo>
                  <a:pt x="168" y="434"/>
                  <a:pt x="143" y="415"/>
                  <a:pt x="117" y="398"/>
                </a:cubicBezTo>
                <a:cubicBezTo>
                  <a:pt x="81" y="392"/>
                  <a:pt x="41" y="392"/>
                  <a:pt x="0" y="397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9E33D6AD-CE6F-B837-0DDD-7678E1B380D2}"/>
              </a:ext>
            </a:extLst>
          </p:cNvPr>
          <p:cNvSpPr>
            <a:spLocks/>
          </p:cNvSpPr>
          <p:nvPr/>
        </p:nvSpPr>
        <p:spPr bwMode="auto">
          <a:xfrm>
            <a:off x="6565358" y="1124744"/>
            <a:ext cx="3195638" cy="1754188"/>
          </a:xfrm>
          <a:custGeom>
            <a:avLst/>
            <a:gdLst>
              <a:gd name="T0" fmla="*/ 27 w 848"/>
              <a:gd name="T1" fmla="*/ 397 h 465"/>
              <a:gd name="T2" fmla="*/ 59 w 848"/>
              <a:gd name="T3" fmla="*/ 303 h 465"/>
              <a:gd name="T4" fmla="*/ 0 w 848"/>
              <a:gd name="T5" fmla="*/ 266 h 465"/>
              <a:gd name="T6" fmla="*/ 110 w 848"/>
              <a:gd name="T7" fmla="*/ 167 h 465"/>
              <a:gd name="T8" fmla="*/ 137 w 848"/>
              <a:gd name="T9" fmla="*/ 87 h 465"/>
              <a:gd name="T10" fmla="*/ 297 w 848"/>
              <a:gd name="T11" fmla="*/ 53 h 465"/>
              <a:gd name="T12" fmla="*/ 424 w 848"/>
              <a:gd name="T13" fmla="*/ 0 h 465"/>
              <a:gd name="T14" fmla="*/ 550 w 848"/>
              <a:gd name="T15" fmla="*/ 53 h 465"/>
              <a:gd name="T16" fmla="*/ 711 w 848"/>
              <a:gd name="T17" fmla="*/ 87 h 465"/>
              <a:gd name="T18" fmla="*/ 738 w 848"/>
              <a:gd name="T19" fmla="*/ 167 h 465"/>
              <a:gd name="T20" fmla="*/ 848 w 848"/>
              <a:gd name="T21" fmla="*/ 266 h 465"/>
              <a:gd name="T22" fmla="*/ 789 w 848"/>
              <a:gd name="T23" fmla="*/ 303 h 465"/>
              <a:gd name="T24" fmla="*/ 821 w 848"/>
              <a:gd name="T25" fmla="*/ 397 h 465"/>
              <a:gd name="T26" fmla="*/ 728 w 848"/>
              <a:gd name="T27" fmla="*/ 385 h 465"/>
              <a:gd name="T28" fmla="*/ 702 w 848"/>
              <a:gd name="T29" fmla="*/ 447 h 465"/>
              <a:gd name="T30" fmla="*/ 613 w 848"/>
              <a:gd name="T31" fmla="*/ 417 h 465"/>
              <a:gd name="T32" fmla="*/ 559 w 848"/>
              <a:gd name="T33" fmla="*/ 461 h 465"/>
              <a:gd name="T34" fmla="*/ 486 w 848"/>
              <a:gd name="T35" fmla="*/ 429 h 465"/>
              <a:gd name="T36" fmla="*/ 424 w 848"/>
              <a:gd name="T37" fmla="*/ 465 h 465"/>
              <a:gd name="T38" fmla="*/ 362 w 848"/>
              <a:gd name="T39" fmla="*/ 429 h 465"/>
              <a:gd name="T40" fmla="*/ 288 w 848"/>
              <a:gd name="T41" fmla="*/ 461 h 465"/>
              <a:gd name="T42" fmla="*/ 235 w 848"/>
              <a:gd name="T43" fmla="*/ 417 h 465"/>
              <a:gd name="T44" fmla="*/ 146 w 848"/>
              <a:gd name="T45" fmla="*/ 447 h 465"/>
              <a:gd name="T46" fmla="*/ 120 w 848"/>
              <a:gd name="T47" fmla="*/ 385 h 465"/>
              <a:gd name="T48" fmla="*/ 27 w 848"/>
              <a:gd name="T49" fmla="*/ 397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48" h="465">
                <a:moveTo>
                  <a:pt x="27" y="397"/>
                </a:moveTo>
                <a:cubicBezTo>
                  <a:pt x="35" y="366"/>
                  <a:pt x="45" y="334"/>
                  <a:pt x="59" y="303"/>
                </a:cubicBezTo>
                <a:cubicBezTo>
                  <a:pt x="40" y="290"/>
                  <a:pt x="20" y="277"/>
                  <a:pt x="0" y="266"/>
                </a:cubicBezTo>
                <a:cubicBezTo>
                  <a:pt x="33" y="229"/>
                  <a:pt x="70" y="196"/>
                  <a:pt x="110" y="167"/>
                </a:cubicBezTo>
                <a:cubicBezTo>
                  <a:pt x="117" y="141"/>
                  <a:pt x="126" y="114"/>
                  <a:pt x="137" y="87"/>
                </a:cubicBezTo>
                <a:cubicBezTo>
                  <a:pt x="190" y="70"/>
                  <a:pt x="244" y="58"/>
                  <a:pt x="297" y="53"/>
                </a:cubicBezTo>
                <a:cubicBezTo>
                  <a:pt x="337" y="32"/>
                  <a:pt x="379" y="14"/>
                  <a:pt x="424" y="0"/>
                </a:cubicBezTo>
                <a:cubicBezTo>
                  <a:pt x="469" y="14"/>
                  <a:pt x="511" y="32"/>
                  <a:pt x="550" y="53"/>
                </a:cubicBezTo>
                <a:cubicBezTo>
                  <a:pt x="604" y="58"/>
                  <a:pt x="658" y="70"/>
                  <a:pt x="711" y="87"/>
                </a:cubicBezTo>
                <a:cubicBezTo>
                  <a:pt x="722" y="114"/>
                  <a:pt x="731" y="141"/>
                  <a:pt x="738" y="167"/>
                </a:cubicBezTo>
                <a:cubicBezTo>
                  <a:pt x="778" y="196"/>
                  <a:pt x="815" y="229"/>
                  <a:pt x="848" y="266"/>
                </a:cubicBezTo>
                <a:cubicBezTo>
                  <a:pt x="828" y="277"/>
                  <a:pt x="808" y="290"/>
                  <a:pt x="789" y="303"/>
                </a:cubicBezTo>
                <a:cubicBezTo>
                  <a:pt x="803" y="334"/>
                  <a:pt x="813" y="366"/>
                  <a:pt x="821" y="397"/>
                </a:cubicBezTo>
                <a:cubicBezTo>
                  <a:pt x="789" y="390"/>
                  <a:pt x="758" y="386"/>
                  <a:pt x="728" y="385"/>
                </a:cubicBezTo>
                <a:cubicBezTo>
                  <a:pt x="720" y="406"/>
                  <a:pt x="712" y="427"/>
                  <a:pt x="702" y="447"/>
                </a:cubicBezTo>
                <a:cubicBezTo>
                  <a:pt x="673" y="433"/>
                  <a:pt x="643" y="423"/>
                  <a:pt x="613" y="417"/>
                </a:cubicBezTo>
                <a:cubicBezTo>
                  <a:pt x="594" y="431"/>
                  <a:pt x="576" y="445"/>
                  <a:pt x="559" y="461"/>
                </a:cubicBezTo>
                <a:cubicBezTo>
                  <a:pt x="536" y="448"/>
                  <a:pt x="512" y="437"/>
                  <a:pt x="486" y="429"/>
                </a:cubicBezTo>
                <a:cubicBezTo>
                  <a:pt x="463" y="439"/>
                  <a:pt x="442" y="452"/>
                  <a:pt x="424" y="465"/>
                </a:cubicBezTo>
                <a:cubicBezTo>
                  <a:pt x="405" y="452"/>
                  <a:pt x="385" y="439"/>
                  <a:pt x="362" y="429"/>
                </a:cubicBezTo>
                <a:cubicBezTo>
                  <a:pt x="336" y="437"/>
                  <a:pt x="311" y="448"/>
                  <a:pt x="288" y="461"/>
                </a:cubicBezTo>
                <a:cubicBezTo>
                  <a:pt x="272" y="445"/>
                  <a:pt x="254" y="431"/>
                  <a:pt x="235" y="417"/>
                </a:cubicBezTo>
                <a:cubicBezTo>
                  <a:pt x="205" y="423"/>
                  <a:pt x="175" y="433"/>
                  <a:pt x="146" y="447"/>
                </a:cubicBezTo>
                <a:cubicBezTo>
                  <a:pt x="136" y="427"/>
                  <a:pt x="128" y="406"/>
                  <a:pt x="120" y="385"/>
                </a:cubicBezTo>
                <a:cubicBezTo>
                  <a:pt x="90" y="386"/>
                  <a:pt x="59" y="390"/>
                  <a:pt x="27" y="397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C8695278-0822-6A36-7652-4493141F6C53}"/>
              </a:ext>
            </a:extLst>
          </p:cNvPr>
          <p:cNvSpPr>
            <a:spLocks/>
          </p:cNvSpPr>
          <p:nvPr/>
        </p:nvSpPr>
        <p:spPr bwMode="auto">
          <a:xfrm>
            <a:off x="676656" y="4133088"/>
            <a:ext cx="2705286" cy="1772008"/>
          </a:xfrm>
          <a:custGeom>
            <a:avLst/>
            <a:gdLst>
              <a:gd name="T0" fmla="*/ 33 w 861"/>
              <a:gd name="T1" fmla="*/ 397 h 465"/>
              <a:gd name="T2" fmla="*/ 50 w 861"/>
              <a:gd name="T3" fmla="*/ 327 h 465"/>
              <a:gd name="T4" fmla="*/ 0 w 861"/>
              <a:gd name="T5" fmla="*/ 306 h 465"/>
              <a:gd name="T6" fmla="*/ 62 w 861"/>
              <a:gd name="T7" fmla="*/ 226 h 465"/>
              <a:gd name="T8" fmla="*/ 52 w 861"/>
              <a:gd name="T9" fmla="*/ 174 h 465"/>
              <a:gd name="T10" fmla="*/ 157 w 861"/>
              <a:gd name="T11" fmla="*/ 113 h 465"/>
              <a:gd name="T12" fmla="*/ 205 w 861"/>
              <a:gd name="T13" fmla="*/ 51 h 465"/>
              <a:gd name="T14" fmla="*/ 328 w 861"/>
              <a:gd name="T15" fmla="*/ 36 h 465"/>
              <a:gd name="T16" fmla="*/ 430 w 861"/>
              <a:gd name="T17" fmla="*/ 0 h 465"/>
              <a:gd name="T18" fmla="*/ 532 w 861"/>
              <a:gd name="T19" fmla="*/ 36 h 465"/>
              <a:gd name="T20" fmla="*/ 656 w 861"/>
              <a:gd name="T21" fmla="*/ 51 h 465"/>
              <a:gd name="T22" fmla="*/ 704 w 861"/>
              <a:gd name="T23" fmla="*/ 113 h 465"/>
              <a:gd name="T24" fmla="*/ 809 w 861"/>
              <a:gd name="T25" fmla="*/ 174 h 465"/>
              <a:gd name="T26" fmla="*/ 799 w 861"/>
              <a:gd name="T27" fmla="*/ 226 h 465"/>
              <a:gd name="T28" fmla="*/ 861 w 861"/>
              <a:gd name="T29" fmla="*/ 306 h 465"/>
              <a:gd name="T30" fmla="*/ 810 w 861"/>
              <a:gd name="T31" fmla="*/ 327 h 465"/>
              <a:gd name="T32" fmla="*/ 828 w 861"/>
              <a:gd name="T33" fmla="*/ 397 h 465"/>
              <a:gd name="T34" fmla="*/ 759 w 861"/>
              <a:gd name="T35" fmla="*/ 390 h 465"/>
              <a:gd name="T36" fmla="*/ 743 w 861"/>
              <a:gd name="T37" fmla="*/ 440 h 465"/>
              <a:gd name="T38" fmla="*/ 674 w 861"/>
              <a:gd name="T39" fmla="*/ 420 h 465"/>
              <a:gd name="T40" fmla="*/ 637 w 861"/>
              <a:gd name="T41" fmla="*/ 455 h 465"/>
              <a:gd name="T42" fmla="*/ 576 w 861"/>
              <a:gd name="T43" fmla="*/ 433 h 465"/>
              <a:gd name="T44" fmla="*/ 531 w 861"/>
              <a:gd name="T45" fmla="*/ 463 h 465"/>
              <a:gd name="T46" fmla="*/ 478 w 861"/>
              <a:gd name="T47" fmla="*/ 439 h 465"/>
              <a:gd name="T48" fmla="*/ 430 w 861"/>
              <a:gd name="T49" fmla="*/ 465 h 465"/>
              <a:gd name="T50" fmla="*/ 383 w 861"/>
              <a:gd name="T51" fmla="*/ 439 h 465"/>
              <a:gd name="T52" fmla="*/ 330 w 861"/>
              <a:gd name="T53" fmla="*/ 463 h 465"/>
              <a:gd name="T54" fmla="*/ 285 w 861"/>
              <a:gd name="T55" fmla="*/ 433 h 465"/>
              <a:gd name="T56" fmla="*/ 223 w 861"/>
              <a:gd name="T57" fmla="*/ 455 h 465"/>
              <a:gd name="T58" fmla="*/ 187 w 861"/>
              <a:gd name="T59" fmla="*/ 420 h 465"/>
              <a:gd name="T60" fmla="*/ 118 w 861"/>
              <a:gd name="T61" fmla="*/ 440 h 465"/>
              <a:gd name="T62" fmla="*/ 102 w 861"/>
              <a:gd name="T63" fmla="*/ 390 h 465"/>
              <a:gd name="T64" fmla="*/ 33 w 861"/>
              <a:gd name="T65" fmla="*/ 397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61" h="465">
                <a:moveTo>
                  <a:pt x="33" y="397"/>
                </a:moveTo>
                <a:cubicBezTo>
                  <a:pt x="37" y="374"/>
                  <a:pt x="43" y="350"/>
                  <a:pt x="50" y="327"/>
                </a:cubicBezTo>
                <a:cubicBezTo>
                  <a:pt x="34" y="320"/>
                  <a:pt x="17" y="313"/>
                  <a:pt x="0" y="306"/>
                </a:cubicBezTo>
                <a:cubicBezTo>
                  <a:pt x="18" y="278"/>
                  <a:pt x="39" y="252"/>
                  <a:pt x="62" y="226"/>
                </a:cubicBezTo>
                <a:cubicBezTo>
                  <a:pt x="58" y="209"/>
                  <a:pt x="55" y="192"/>
                  <a:pt x="52" y="174"/>
                </a:cubicBezTo>
                <a:cubicBezTo>
                  <a:pt x="85" y="151"/>
                  <a:pt x="120" y="130"/>
                  <a:pt x="157" y="113"/>
                </a:cubicBezTo>
                <a:cubicBezTo>
                  <a:pt x="171" y="92"/>
                  <a:pt x="187" y="71"/>
                  <a:pt x="205" y="51"/>
                </a:cubicBezTo>
                <a:cubicBezTo>
                  <a:pt x="246" y="42"/>
                  <a:pt x="287" y="37"/>
                  <a:pt x="328" y="36"/>
                </a:cubicBezTo>
                <a:cubicBezTo>
                  <a:pt x="361" y="22"/>
                  <a:pt x="395" y="10"/>
                  <a:pt x="430" y="0"/>
                </a:cubicBezTo>
                <a:cubicBezTo>
                  <a:pt x="466" y="10"/>
                  <a:pt x="500" y="22"/>
                  <a:pt x="532" y="36"/>
                </a:cubicBezTo>
                <a:cubicBezTo>
                  <a:pt x="574" y="37"/>
                  <a:pt x="615" y="42"/>
                  <a:pt x="656" y="51"/>
                </a:cubicBezTo>
                <a:cubicBezTo>
                  <a:pt x="674" y="71"/>
                  <a:pt x="690" y="92"/>
                  <a:pt x="704" y="113"/>
                </a:cubicBezTo>
                <a:cubicBezTo>
                  <a:pt x="741" y="130"/>
                  <a:pt x="776" y="151"/>
                  <a:pt x="809" y="174"/>
                </a:cubicBezTo>
                <a:cubicBezTo>
                  <a:pt x="806" y="192"/>
                  <a:pt x="803" y="209"/>
                  <a:pt x="799" y="226"/>
                </a:cubicBezTo>
                <a:cubicBezTo>
                  <a:pt x="822" y="252"/>
                  <a:pt x="842" y="278"/>
                  <a:pt x="861" y="306"/>
                </a:cubicBezTo>
                <a:cubicBezTo>
                  <a:pt x="844" y="313"/>
                  <a:pt x="827" y="320"/>
                  <a:pt x="810" y="327"/>
                </a:cubicBezTo>
                <a:cubicBezTo>
                  <a:pt x="818" y="350"/>
                  <a:pt x="823" y="374"/>
                  <a:pt x="828" y="397"/>
                </a:cubicBezTo>
                <a:cubicBezTo>
                  <a:pt x="804" y="393"/>
                  <a:pt x="781" y="391"/>
                  <a:pt x="759" y="390"/>
                </a:cubicBezTo>
                <a:cubicBezTo>
                  <a:pt x="754" y="407"/>
                  <a:pt x="749" y="424"/>
                  <a:pt x="743" y="440"/>
                </a:cubicBezTo>
                <a:cubicBezTo>
                  <a:pt x="720" y="431"/>
                  <a:pt x="696" y="424"/>
                  <a:pt x="674" y="420"/>
                </a:cubicBezTo>
                <a:cubicBezTo>
                  <a:pt x="661" y="431"/>
                  <a:pt x="649" y="443"/>
                  <a:pt x="637" y="455"/>
                </a:cubicBezTo>
                <a:cubicBezTo>
                  <a:pt x="617" y="446"/>
                  <a:pt x="596" y="439"/>
                  <a:pt x="576" y="433"/>
                </a:cubicBezTo>
                <a:cubicBezTo>
                  <a:pt x="560" y="442"/>
                  <a:pt x="545" y="452"/>
                  <a:pt x="531" y="463"/>
                </a:cubicBezTo>
                <a:cubicBezTo>
                  <a:pt x="514" y="454"/>
                  <a:pt x="497" y="446"/>
                  <a:pt x="478" y="439"/>
                </a:cubicBezTo>
                <a:cubicBezTo>
                  <a:pt x="461" y="447"/>
                  <a:pt x="445" y="456"/>
                  <a:pt x="430" y="465"/>
                </a:cubicBezTo>
                <a:cubicBezTo>
                  <a:pt x="416" y="456"/>
                  <a:pt x="400" y="447"/>
                  <a:pt x="383" y="439"/>
                </a:cubicBezTo>
                <a:cubicBezTo>
                  <a:pt x="364" y="446"/>
                  <a:pt x="347" y="454"/>
                  <a:pt x="330" y="463"/>
                </a:cubicBezTo>
                <a:cubicBezTo>
                  <a:pt x="316" y="452"/>
                  <a:pt x="301" y="442"/>
                  <a:pt x="285" y="433"/>
                </a:cubicBezTo>
                <a:cubicBezTo>
                  <a:pt x="264" y="439"/>
                  <a:pt x="244" y="446"/>
                  <a:pt x="223" y="455"/>
                </a:cubicBezTo>
                <a:cubicBezTo>
                  <a:pt x="212" y="443"/>
                  <a:pt x="200" y="431"/>
                  <a:pt x="187" y="420"/>
                </a:cubicBezTo>
                <a:cubicBezTo>
                  <a:pt x="164" y="424"/>
                  <a:pt x="141" y="431"/>
                  <a:pt x="118" y="440"/>
                </a:cubicBezTo>
                <a:cubicBezTo>
                  <a:pt x="112" y="424"/>
                  <a:pt x="106" y="407"/>
                  <a:pt x="102" y="390"/>
                </a:cubicBezTo>
                <a:cubicBezTo>
                  <a:pt x="79" y="391"/>
                  <a:pt x="57" y="393"/>
                  <a:pt x="33" y="397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6EE5C65E-565D-B67E-D46B-A9018B117BA9}"/>
              </a:ext>
            </a:extLst>
          </p:cNvPr>
          <p:cNvSpPr>
            <a:spLocks/>
          </p:cNvSpPr>
          <p:nvPr/>
        </p:nvSpPr>
        <p:spPr bwMode="auto">
          <a:xfrm>
            <a:off x="3728864" y="4133088"/>
            <a:ext cx="2682786" cy="1772008"/>
          </a:xfrm>
          <a:custGeom>
            <a:avLst/>
            <a:gdLst>
              <a:gd name="T0" fmla="*/ 30 w 854"/>
              <a:gd name="T1" fmla="*/ 397 h 465"/>
              <a:gd name="T2" fmla="*/ 49 w 854"/>
              <a:gd name="T3" fmla="*/ 342 h 465"/>
              <a:gd name="T4" fmla="*/ 0 w 854"/>
              <a:gd name="T5" fmla="*/ 342 h 465"/>
              <a:gd name="T6" fmla="*/ 40 w 854"/>
              <a:gd name="T7" fmla="*/ 282 h 465"/>
              <a:gd name="T8" fmla="*/ 3 w 854"/>
              <a:gd name="T9" fmla="*/ 265 h 465"/>
              <a:gd name="T10" fmla="*/ 65 w 854"/>
              <a:gd name="T11" fmla="*/ 208 h 465"/>
              <a:gd name="T12" fmla="*/ 48 w 854"/>
              <a:gd name="T13" fmla="*/ 174 h 465"/>
              <a:gd name="T14" fmla="*/ 129 w 854"/>
              <a:gd name="T15" fmla="*/ 130 h 465"/>
              <a:gd name="T16" fmla="*/ 140 w 854"/>
              <a:gd name="T17" fmla="*/ 87 h 465"/>
              <a:gd name="T18" fmla="*/ 230 w 854"/>
              <a:gd name="T19" fmla="*/ 65 h 465"/>
              <a:gd name="T20" fmla="*/ 272 w 854"/>
              <a:gd name="T21" fmla="*/ 23 h 465"/>
              <a:gd name="T22" fmla="*/ 358 w 854"/>
              <a:gd name="T23" fmla="*/ 28 h 465"/>
              <a:gd name="T24" fmla="*/ 427 w 854"/>
              <a:gd name="T25" fmla="*/ 0 h 465"/>
              <a:gd name="T26" fmla="*/ 496 w 854"/>
              <a:gd name="T27" fmla="*/ 28 h 465"/>
              <a:gd name="T28" fmla="*/ 583 w 854"/>
              <a:gd name="T29" fmla="*/ 23 h 465"/>
              <a:gd name="T30" fmla="*/ 625 w 854"/>
              <a:gd name="T31" fmla="*/ 65 h 465"/>
              <a:gd name="T32" fmla="*/ 714 w 854"/>
              <a:gd name="T33" fmla="*/ 87 h 465"/>
              <a:gd name="T34" fmla="*/ 726 w 854"/>
              <a:gd name="T35" fmla="*/ 130 h 465"/>
              <a:gd name="T36" fmla="*/ 806 w 854"/>
              <a:gd name="T37" fmla="*/ 174 h 465"/>
              <a:gd name="T38" fmla="*/ 789 w 854"/>
              <a:gd name="T39" fmla="*/ 208 h 465"/>
              <a:gd name="T40" fmla="*/ 851 w 854"/>
              <a:gd name="T41" fmla="*/ 265 h 465"/>
              <a:gd name="T42" fmla="*/ 814 w 854"/>
              <a:gd name="T43" fmla="*/ 282 h 465"/>
              <a:gd name="T44" fmla="*/ 854 w 854"/>
              <a:gd name="T45" fmla="*/ 342 h 465"/>
              <a:gd name="T46" fmla="*/ 805 w 854"/>
              <a:gd name="T47" fmla="*/ 342 h 465"/>
              <a:gd name="T48" fmla="*/ 824 w 854"/>
              <a:gd name="T49" fmla="*/ 397 h 465"/>
              <a:gd name="T50" fmla="*/ 770 w 854"/>
              <a:gd name="T51" fmla="*/ 384 h 465"/>
              <a:gd name="T52" fmla="*/ 772 w 854"/>
              <a:gd name="T53" fmla="*/ 430 h 465"/>
              <a:gd name="T54" fmla="*/ 718 w 854"/>
              <a:gd name="T55" fmla="*/ 410 h 465"/>
              <a:gd name="T56" fmla="*/ 706 w 854"/>
              <a:gd name="T57" fmla="*/ 447 h 465"/>
              <a:gd name="T58" fmla="*/ 655 w 854"/>
              <a:gd name="T59" fmla="*/ 425 h 465"/>
              <a:gd name="T60" fmla="*/ 634 w 854"/>
              <a:gd name="T61" fmla="*/ 455 h 465"/>
              <a:gd name="T62" fmla="*/ 590 w 854"/>
              <a:gd name="T63" fmla="*/ 433 h 465"/>
              <a:gd name="T64" fmla="*/ 563 w 854"/>
              <a:gd name="T65" fmla="*/ 461 h 465"/>
              <a:gd name="T66" fmla="*/ 524 w 854"/>
              <a:gd name="T67" fmla="*/ 439 h 465"/>
              <a:gd name="T68" fmla="*/ 494 w 854"/>
              <a:gd name="T69" fmla="*/ 464 h 465"/>
              <a:gd name="T70" fmla="*/ 459 w 854"/>
              <a:gd name="T71" fmla="*/ 442 h 465"/>
              <a:gd name="T72" fmla="*/ 427 w 854"/>
              <a:gd name="T73" fmla="*/ 465 h 465"/>
              <a:gd name="T74" fmla="*/ 395 w 854"/>
              <a:gd name="T75" fmla="*/ 442 h 465"/>
              <a:gd name="T76" fmla="*/ 361 w 854"/>
              <a:gd name="T77" fmla="*/ 464 h 465"/>
              <a:gd name="T78" fmla="*/ 331 w 854"/>
              <a:gd name="T79" fmla="*/ 439 h 465"/>
              <a:gd name="T80" fmla="*/ 292 w 854"/>
              <a:gd name="T81" fmla="*/ 461 h 465"/>
              <a:gd name="T82" fmla="*/ 265 w 854"/>
              <a:gd name="T83" fmla="*/ 433 h 465"/>
              <a:gd name="T84" fmla="*/ 220 w 854"/>
              <a:gd name="T85" fmla="*/ 455 h 465"/>
              <a:gd name="T86" fmla="*/ 199 w 854"/>
              <a:gd name="T87" fmla="*/ 425 h 465"/>
              <a:gd name="T88" fmla="*/ 149 w 854"/>
              <a:gd name="T89" fmla="*/ 447 h 465"/>
              <a:gd name="T90" fmla="*/ 137 w 854"/>
              <a:gd name="T91" fmla="*/ 410 h 465"/>
              <a:gd name="T92" fmla="*/ 83 w 854"/>
              <a:gd name="T93" fmla="*/ 430 h 465"/>
              <a:gd name="T94" fmla="*/ 84 w 854"/>
              <a:gd name="T95" fmla="*/ 384 h 465"/>
              <a:gd name="T96" fmla="*/ 30 w 854"/>
              <a:gd name="T97" fmla="*/ 397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54" h="465">
                <a:moveTo>
                  <a:pt x="30" y="397"/>
                </a:moveTo>
                <a:cubicBezTo>
                  <a:pt x="36" y="379"/>
                  <a:pt x="42" y="360"/>
                  <a:pt x="49" y="342"/>
                </a:cubicBezTo>
                <a:cubicBezTo>
                  <a:pt x="33" y="342"/>
                  <a:pt x="17" y="342"/>
                  <a:pt x="0" y="342"/>
                </a:cubicBezTo>
                <a:cubicBezTo>
                  <a:pt x="12" y="322"/>
                  <a:pt x="26" y="302"/>
                  <a:pt x="40" y="282"/>
                </a:cubicBezTo>
                <a:cubicBezTo>
                  <a:pt x="28" y="276"/>
                  <a:pt x="16" y="271"/>
                  <a:pt x="3" y="265"/>
                </a:cubicBezTo>
                <a:cubicBezTo>
                  <a:pt x="23" y="245"/>
                  <a:pt x="43" y="226"/>
                  <a:pt x="65" y="208"/>
                </a:cubicBezTo>
                <a:cubicBezTo>
                  <a:pt x="59" y="197"/>
                  <a:pt x="54" y="186"/>
                  <a:pt x="48" y="174"/>
                </a:cubicBezTo>
                <a:cubicBezTo>
                  <a:pt x="74" y="158"/>
                  <a:pt x="101" y="143"/>
                  <a:pt x="129" y="130"/>
                </a:cubicBezTo>
                <a:cubicBezTo>
                  <a:pt x="132" y="116"/>
                  <a:pt x="136" y="101"/>
                  <a:pt x="140" y="87"/>
                </a:cubicBezTo>
                <a:cubicBezTo>
                  <a:pt x="170" y="78"/>
                  <a:pt x="200" y="71"/>
                  <a:pt x="230" y="65"/>
                </a:cubicBezTo>
                <a:cubicBezTo>
                  <a:pt x="243" y="51"/>
                  <a:pt x="257" y="37"/>
                  <a:pt x="272" y="23"/>
                </a:cubicBezTo>
                <a:cubicBezTo>
                  <a:pt x="301" y="23"/>
                  <a:pt x="330" y="25"/>
                  <a:pt x="358" y="28"/>
                </a:cubicBezTo>
                <a:cubicBezTo>
                  <a:pt x="380" y="18"/>
                  <a:pt x="403" y="8"/>
                  <a:pt x="427" y="0"/>
                </a:cubicBezTo>
                <a:cubicBezTo>
                  <a:pt x="451" y="8"/>
                  <a:pt x="474" y="18"/>
                  <a:pt x="496" y="28"/>
                </a:cubicBezTo>
                <a:cubicBezTo>
                  <a:pt x="525" y="25"/>
                  <a:pt x="553" y="23"/>
                  <a:pt x="583" y="23"/>
                </a:cubicBezTo>
                <a:cubicBezTo>
                  <a:pt x="597" y="37"/>
                  <a:pt x="612" y="51"/>
                  <a:pt x="625" y="65"/>
                </a:cubicBezTo>
                <a:cubicBezTo>
                  <a:pt x="655" y="71"/>
                  <a:pt x="685" y="78"/>
                  <a:pt x="714" y="87"/>
                </a:cubicBezTo>
                <a:cubicBezTo>
                  <a:pt x="719" y="101"/>
                  <a:pt x="722" y="116"/>
                  <a:pt x="726" y="130"/>
                </a:cubicBezTo>
                <a:cubicBezTo>
                  <a:pt x="753" y="143"/>
                  <a:pt x="780" y="158"/>
                  <a:pt x="806" y="174"/>
                </a:cubicBezTo>
                <a:cubicBezTo>
                  <a:pt x="800" y="186"/>
                  <a:pt x="795" y="197"/>
                  <a:pt x="789" y="208"/>
                </a:cubicBezTo>
                <a:cubicBezTo>
                  <a:pt x="811" y="226"/>
                  <a:pt x="832" y="245"/>
                  <a:pt x="851" y="265"/>
                </a:cubicBezTo>
                <a:cubicBezTo>
                  <a:pt x="839" y="271"/>
                  <a:pt x="826" y="276"/>
                  <a:pt x="814" y="282"/>
                </a:cubicBezTo>
                <a:cubicBezTo>
                  <a:pt x="829" y="302"/>
                  <a:pt x="842" y="322"/>
                  <a:pt x="854" y="342"/>
                </a:cubicBezTo>
                <a:cubicBezTo>
                  <a:pt x="838" y="342"/>
                  <a:pt x="821" y="342"/>
                  <a:pt x="805" y="342"/>
                </a:cubicBezTo>
                <a:cubicBezTo>
                  <a:pt x="812" y="360"/>
                  <a:pt x="819" y="379"/>
                  <a:pt x="824" y="397"/>
                </a:cubicBezTo>
                <a:cubicBezTo>
                  <a:pt x="806" y="392"/>
                  <a:pt x="788" y="387"/>
                  <a:pt x="770" y="384"/>
                </a:cubicBezTo>
                <a:cubicBezTo>
                  <a:pt x="771" y="400"/>
                  <a:pt x="772" y="415"/>
                  <a:pt x="772" y="430"/>
                </a:cubicBezTo>
                <a:cubicBezTo>
                  <a:pt x="754" y="422"/>
                  <a:pt x="736" y="415"/>
                  <a:pt x="718" y="410"/>
                </a:cubicBezTo>
                <a:cubicBezTo>
                  <a:pt x="714" y="422"/>
                  <a:pt x="710" y="435"/>
                  <a:pt x="706" y="447"/>
                </a:cubicBezTo>
                <a:cubicBezTo>
                  <a:pt x="689" y="438"/>
                  <a:pt x="672" y="431"/>
                  <a:pt x="655" y="425"/>
                </a:cubicBezTo>
                <a:cubicBezTo>
                  <a:pt x="648" y="435"/>
                  <a:pt x="641" y="445"/>
                  <a:pt x="634" y="455"/>
                </a:cubicBezTo>
                <a:cubicBezTo>
                  <a:pt x="620" y="447"/>
                  <a:pt x="605" y="440"/>
                  <a:pt x="590" y="433"/>
                </a:cubicBezTo>
                <a:cubicBezTo>
                  <a:pt x="580" y="442"/>
                  <a:pt x="571" y="451"/>
                  <a:pt x="563" y="461"/>
                </a:cubicBezTo>
                <a:cubicBezTo>
                  <a:pt x="550" y="453"/>
                  <a:pt x="537" y="445"/>
                  <a:pt x="524" y="439"/>
                </a:cubicBezTo>
                <a:cubicBezTo>
                  <a:pt x="513" y="447"/>
                  <a:pt x="503" y="455"/>
                  <a:pt x="494" y="464"/>
                </a:cubicBezTo>
                <a:cubicBezTo>
                  <a:pt x="483" y="456"/>
                  <a:pt x="471" y="448"/>
                  <a:pt x="459" y="442"/>
                </a:cubicBezTo>
                <a:cubicBezTo>
                  <a:pt x="448" y="449"/>
                  <a:pt x="437" y="457"/>
                  <a:pt x="427" y="465"/>
                </a:cubicBezTo>
                <a:cubicBezTo>
                  <a:pt x="417" y="457"/>
                  <a:pt x="407" y="449"/>
                  <a:pt x="395" y="442"/>
                </a:cubicBezTo>
                <a:cubicBezTo>
                  <a:pt x="383" y="448"/>
                  <a:pt x="371" y="456"/>
                  <a:pt x="361" y="464"/>
                </a:cubicBezTo>
                <a:cubicBezTo>
                  <a:pt x="351" y="455"/>
                  <a:pt x="341" y="447"/>
                  <a:pt x="331" y="439"/>
                </a:cubicBezTo>
                <a:cubicBezTo>
                  <a:pt x="317" y="445"/>
                  <a:pt x="304" y="453"/>
                  <a:pt x="292" y="461"/>
                </a:cubicBezTo>
                <a:cubicBezTo>
                  <a:pt x="283" y="451"/>
                  <a:pt x="274" y="442"/>
                  <a:pt x="265" y="433"/>
                </a:cubicBezTo>
                <a:cubicBezTo>
                  <a:pt x="250" y="440"/>
                  <a:pt x="235" y="447"/>
                  <a:pt x="220" y="455"/>
                </a:cubicBezTo>
                <a:cubicBezTo>
                  <a:pt x="213" y="445"/>
                  <a:pt x="206" y="435"/>
                  <a:pt x="199" y="425"/>
                </a:cubicBezTo>
                <a:cubicBezTo>
                  <a:pt x="182" y="431"/>
                  <a:pt x="165" y="438"/>
                  <a:pt x="149" y="447"/>
                </a:cubicBezTo>
                <a:cubicBezTo>
                  <a:pt x="144" y="435"/>
                  <a:pt x="140" y="422"/>
                  <a:pt x="137" y="410"/>
                </a:cubicBezTo>
                <a:cubicBezTo>
                  <a:pt x="119" y="415"/>
                  <a:pt x="101" y="422"/>
                  <a:pt x="83" y="430"/>
                </a:cubicBezTo>
                <a:cubicBezTo>
                  <a:pt x="83" y="415"/>
                  <a:pt x="83" y="400"/>
                  <a:pt x="84" y="384"/>
                </a:cubicBezTo>
                <a:cubicBezTo>
                  <a:pt x="67" y="387"/>
                  <a:pt x="48" y="392"/>
                  <a:pt x="30" y="397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9D0A129-9F9B-C20B-1439-B27D6A2CF257}"/>
              </a:ext>
            </a:extLst>
          </p:cNvPr>
          <p:cNvSpPr>
            <a:spLocks/>
          </p:cNvSpPr>
          <p:nvPr/>
        </p:nvSpPr>
        <p:spPr bwMode="auto">
          <a:xfrm>
            <a:off x="6811196" y="4133088"/>
            <a:ext cx="2703962" cy="1772008"/>
          </a:xfrm>
          <a:custGeom>
            <a:avLst/>
            <a:gdLst>
              <a:gd name="T0" fmla="*/ 48 w 861"/>
              <a:gd name="T1" fmla="*/ 355 h 465"/>
              <a:gd name="T2" fmla="*/ 35 w 861"/>
              <a:gd name="T3" fmla="*/ 312 h 465"/>
              <a:gd name="T4" fmla="*/ 40 w 861"/>
              <a:gd name="T5" fmla="*/ 259 h 465"/>
              <a:gd name="T6" fmla="*/ 65 w 861"/>
              <a:gd name="T7" fmla="*/ 200 h 465"/>
              <a:gd name="T8" fmla="*/ 114 w 861"/>
              <a:gd name="T9" fmla="*/ 140 h 465"/>
              <a:gd name="T10" fmla="*/ 185 w 861"/>
              <a:gd name="T11" fmla="*/ 85 h 465"/>
              <a:gd name="T12" fmla="*/ 275 w 861"/>
              <a:gd name="T13" fmla="*/ 44 h 465"/>
              <a:gd name="T14" fmla="*/ 377 w 861"/>
              <a:gd name="T15" fmla="*/ 21 h 465"/>
              <a:gd name="T16" fmla="*/ 485 w 861"/>
              <a:gd name="T17" fmla="*/ 21 h 465"/>
              <a:gd name="T18" fmla="*/ 587 w 861"/>
              <a:gd name="T19" fmla="*/ 44 h 465"/>
              <a:gd name="T20" fmla="*/ 677 w 861"/>
              <a:gd name="T21" fmla="*/ 85 h 465"/>
              <a:gd name="T22" fmla="*/ 748 w 861"/>
              <a:gd name="T23" fmla="*/ 140 h 465"/>
              <a:gd name="T24" fmla="*/ 797 w 861"/>
              <a:gd name="T25" fmla="*/ 200 h 465"/>
              <a:gd name="T26" fmla="*/ 822 w 861"/>
              <a:gd name="T27" fmla="*/ 259 h 465"/>
              <a:gd name="T28" fmla="*/ 827 w 861"/>
              <a:gd name="T29" fmla="*/ 312 h 465"/>
              <a:gd name="T30" fmla="*/ 814 w 861"/>
              <a:gd name="T31" fmla="*/ 355 h 465"/>
              <a:gd name="T32" fmla="*/ 786 w 861"/>
              <a:gd name="T33" fmla="*/ 386 h 465"/>
              <a:gd name="T34" fmla="*/ 748 w 861"/>
              <a:gd name="T35" fmla="*/ 408 h 465"/>
              <a:gd name="T36" fmla="*/ 703 w 861"/>
              <a:gd name="T37" fmla="*/ 422 h 465"/>
              <a:gd name="T38" fmla="*/ 654 w 861"/>
              <a:gd name="T39" fmla="*/ 432 h 465"/>
              <a:gd name="T40" fmla="*/ 604 w 861"/>
              <a:gd name="T41" fmla="*/ 438 h 465"/>
              <a:gd name="T42" fmla="*/ 553 w 861"/>
              <a:gd name="T43" fmla="*/ 442 h 465"/>
              <a:gd name="T44" fmla="*/ 504 w 861"/>
              <a:gd name="T45" fmla="*/ 445 h 465"/>
              <a:gd name="T46" fmla="*/ 455 w 861"/>
              <a:gd name="T47" fmla="*/ 447 h 465"/>
              <a:gd name="T48" fmla="*/ 407 w 861"/>
              <a:gd name="T49" fmla="*/ 447 h 465"/>
              <a:gd name="T50" fmla="*/ 358 w 861"/>
              <a:gd name="T51" fmla="*/ 445 h 465"/>
              <a:gd name="T52" fmla="*/ 309 w 861"/>
              <a:gd name="T53" fmla="*/ 442 h 465"/>
              <a:gd name="T54" fmla="*/ 258 w 861"/>
              <a:gd name="T55" fmla="*/ 438 h 465"/>
              <a:gd name="T56" fmla="*/ 208 w 861"/>
              <a:gd name="T57" fmla="*/ 432 h 465"/>
              <a:gd name="T58" fmla="*/ 159 w 861"/>
              <a:gd name="T59" fmla="*/ 422 h 465"/>
              <a:gd name="T60" fmla="*/ 114 w 861"/>
              <a:gd name="T61" fmla="*/ 408 h 465"/>
              <a:gd name="T62" fmla="*/ 76 w 861"/>
              <a:gd name="T63" fmla="*/ 386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61" h="465">
                <a:moveTo>
                  <a:pt x="34" y="397"/>
                </a:moveTo>
                <a:cubicBezTo>
                  <a:pt x="38" y="383"/>
                  <a:pt x="43" y="369"/>
                  <a:pt x="48" y="355"/>
                </a:cubicBezTo>
                <a:cubicBezTo>
                  <a:pt x="35" y="355"/>
                  <a:pt x="22" y="357"/>
                  <a:pt x="9" y="358"/>
                </a:cubicBezTo>
                <a:cubicBezTo>
                  <a:pt x="17" y="343"/>
                  <a:pt x="25" y="327"/>
                  <a:pt x="35" y="312"/>
                </a:cubicBezTo>
                <a:cubicBezTo>
                  <a:pt x="24" y="310"/>
                  <a:pt x="12" y="308"/>
                  <a:pt x="0" y="306"/>
                </a:cubicBezTo>
                <a:cubicBezTo>
                  <a:pt x="13" y="290"/>
                  <a:pt x="26" y="274"/>
                  <a:pt x="40" y="259"/>
                </a:cubicBezTo>
                <a:cubicBezTo>
                  <a:pt x="31" y="254"/>
                  <a:pt x="23" y="249"/>
                  <a:pt x="14" y="243"/>
                </a:cubicBezTo>
                <a:cubicBezTo>
                  <a:pt x="30" y="228"/>
                  <a:pt x="47" y="214"/>
                  <a:pt x="65" y="200"/>
                </a:cubicBezTo>
                <a:cubicBezTo>
                  <a:pt x="61" y="192"/>
                  <a:pt x="57" y="183"/>
                  <a:pt x="52" y="174"/>
                </a:cubicBezTo>
                <a:cubicBezTo>
                  <a:pt x="72" y="162"/>
                  <a:pt x="93" y="150"/>
                  <a:pt x="114" y="140"/>
                </a:cubicBezTo>
                <a:cubicBezTo>
                  <a:pt x="115" y="129"/>
                  <a:pt x="115" y="118"/>
                  <a:pt x="117" y="107"/>
                </a:cubicBezTo>
                <a:cubicBezTo>
                  <a:pt x="139" y="99"/>
                  <a:pt x="162" y="91"/>
                  <a:pt x="185" y="85"/>
                </a:cubicBezTo>
                <a:cubicBezTo>
                  <a:pt x="191" y="74"/>
                  <a:pt x="198" y="62"/>
                  <a:pt x="205" y="51"/>
                </a:cubicBezTo>
                <a:cubicBezTo>
                  <a:pt x="229" y="47"/>
                  <a:pt x="252" y="45"/>
                  <a:pt x="275" y="44"/>
                </a:cubicBezTo>
                <a:cubicBezTo>
                  <a:pt x="287" y="33"/>
                  <a:pt x="300" y="23"/>
                  <a:pt x="313" y="13"/>
                </a:cubicBezTo>
                <a:cubicBezTo>
                  <a:pt x="335" y="15"/>
                  <a:pt x="356" y="18"/>
                  <a:pt x="377" y="21"/>
                </a:cubicBezTo>
                <a:cubicBezTo>
                  <a:pt x="395" y="14"/>
                  <a:pt x="413" y="6"/>
                  <a:pt x="431" y="0"/>
                </a:cubicBezTo>
                <a:cubicBezTo>
                  <a:pt x="449" y="6"/>
                  <a:pt x="467" y="14"/>
                  <a:pt x="485" y="21"/>
                </a:cubicBezTo>
                <a:cubicBezTo>
                  <a:pt x="506" y="18"/>
                  <a:pt x="527" y="15"/>
                  <a:pt x="549" y="13"/>
                </a:cubicBezTo>
                <a:cubicBezTo>
                  <a:pt x="562" y="23"/>
                  <a:pt x="575" y="33"/>
                  <a:pt x="587" y="44"/>
                </a:cubicBezTo>
                <a:cubicBezTo>
                  <a:pt x="610" y="45"/>
                  <a:pt x="633" y="47"/>
                  <a:pt x="657" y="51"/>
                </a:cubicBezTo>
                <a:cubicBezTo>
                  <a:pt x="664" y="62"/>
                  <a:pt x="671" y="74"/>
                  <a:pt x="677" y="85"/>
                </a:cubicBezTo>
                <a:cubicBezTo>
                  <a:pt x="700" y="91"/>
                  <a:pt x="723" y="99"/>
                  <a:pt x="745" y="107"/>
                </a:cubicBezTo>
                <a:cubicBezTo>
                  <a:pt x="746" y="118"/>
                  <a:pt x="747" y="129"/>
                  <a:pt x="748" y="140"/>
                </a:cubicBezTo>
                <a:cubicBezTo>
                  <a:pt x="769" y="150"/>
                  <a:pt x="790" y="162"/>
                  <a:pt x="810" y="174"/>
                </a:cubicBezTo>
                <a:cubicBezTo>
                  <a:pt x="805" y="183"/>
                  <a:pt x="801" y="192"/>
                  <a:pt x="797" y="200"/>
                </a:cubicBezTo>
                <a:cubicBezTo>
                  <a:pt x="814" y="214"/>
                  <a:pt x="832" y="228"/>
                  <a:pt x="848" y="243"/>
                </a:cubicBezTo>
                <a:cubicBezTo>
                  <a:pt x="839" y="249"/>
                  <a:pt x="831" y="254"/>
                  <a:pt x="822" y="259"/>
                </a:cubicBezTo>
                <a:cubicBezTo>
                  <a:pt x="836" y="274"/>
                  <a:pt x="849" y="290"/>
                  <a:pt x="861" y="306"/>
                </a:cubicBezTo>
                <a:cubicBezTo>
                  <a:pt x="850" y="308"/>
                  <a:pt x="838" y="310"/>
                  <a:pt x="827" y="312"/>
                </a:cubicBezTo>
                <a:cubicBezTo>
                  <a:pt x="836" y="327"/>
                  <a:pt x="845" y="343"/>
                  <a:pt x="853" y="358"/>
                </a:cubicBezTo>
                <a:cubicBezTo>
                  <a:pt x="840" y="357"/>
                  <a:pt x="827" y="355"/>
                  <a:pt x="814" y="355"/>
                </a:cubicBezTo>
                <a:cubicBezTo>
                  <a:pt x="819" y="369"/>
                  <a:pt x="824" y="383"/>
                  <a:pt x="828" y="397"/>
                </a:cubicBezTo>
                <a:cubicBezTo>
                  <a:pt x="814" y="393"/>
                  <a:pt x="800" y="389"/>
                  <a:pt x="786" y="386"/>
                </a:cubicBezTo>
                <a:cubicBezTo>
                  <a:pt x="788" y="399"/>
                  <a:pt x="789" y="411"/>
                  <a:pt x="790" y="424"/>
                </a:cubicBezTo>
                <a:cubicBezTo>
                  <a:pt x="776" y="418"/>
                  <a:pt x="762" y="413"/>
                  <a:pt x="748" y="408"/>
                </a:cubicBezTo>
                <a:cubicBezTo>
                  <a:pt x="747" y="419"/>
                  <a:pt x="745" y="429"/>
                  <a:pt x="744" y="440"/>
                </a:cubicBezTo>
                <a:cubicBezTo>
                  <a:pt x="730" y="433"/>
                  <a:pt x="717" y="427"/>
                  <a:pt x="703" y="422"/>
                </a:cubicBezTo>
                <a:cubicBezTo>
                  <a:pt x="699" y="432"/>
                  <a:pt x="696" y="441"/>
                  <a:pt x="692" y="450"/>
                </a:cubicBezTo>
                <a:cubicBezTo>
                  <a:pt x="679" y="443"/>
                  <a:pt x="667" y="437"/>
                  <a:pt x="654" y="432"/>
                </a:cubicBezTo>
                <a:cubicBezTo>
                  <a:pt x="649" y="440"/>
                  <a:pt x="643" y="447"/>
                  <a:pt x="638" y="455"/>
                </a:cubicBezTo>
                <a:cubicBezTo>
                  <a:pt x="627" y="449"/>
                  <a:pt x="615" y="443"/>
                  <a:pt x="604" y="438"/>
                </a:cubicBezTo>
                <a:cubicBezTo>
                  <a:pt x="597" y="445"/>
                  <a:pt x="590" y="452"/>
                  <a:pt x="584" y="459"/>
                </a:cubicBezTo>
                <a:cubicBezTo>
                  <a:pt x="574" y="453"/>
                  <a:pt x="564" y="447"/>
                  <a:pt x="553" y="442"/>
                </a:cubicBezTo>
                <a:cubicBezTo>
                  <a:pt x="546" y="449"/>
                  <a:pt x="539" y="456"/>
                  <a:pt x="532" y="463"/>
                </a:cubicBezTo>
                <a:cubicBezTo>
                  <a:pt x="523" y="456"/>
                  <a:pt x="513" y="451"/>
                  <a:pt x="504" y="445"/>
                </a:cubicBezTo>
                <a:cubicBezTo>
                  <a:pt x="496" y="451"/>
                  <a:pt x="488" y="458"/>
                  <a:pt x="481" y="465"/>
                </a:cubicBezTo>
                <a:cubicBezTo>
                  <a:pt x="473" y="458"/>
                  <a:pt x="464" y="452"/>
                  <a:pt x="455" y="447"/>
                </a:cubicBezTo>
                <a:cubicBezTo>
                  <a:pt x="447" y="453"/>
                  <a:pt x="439" y="459"/>
                  <a:pt x="431" y="465"/>
                </a:cubicBezTo>
                <a:cubicBezTo>
                  <a:pt x="423" y="459"/>
                  <a:pt x="415" y="453"/>
                  <a:pt x="407" y="447"/>
                </a:cubicBezTo>
                <a:cubicBezTo>
                  <a:pt x="398" y="452"/>
                  <a:pt x="389" y="458"/>
                  <a:pt x="381" y="465"/>
                </a:cubicBezTo>
                <a:cubicBezTo>
                  <a:pt x="374" y="458"/>
                  <a:pt x="366" y="451"/>
                  <a:pt x="358" y="445"/>
                </a:cubicBezTo>
                <a:cubicBezTo>
                  <a:pt x="349" y="451"/>
                  <a:pt x="339" y="456"/>
                  <a:pt x="330" y="463"/>
                </a:cubicBezTo>
                <a:cubicBezTo>
                  <a:pt x="323" y="456"/>
                  <a:pt x="316" y="449"/>
                  <a:pt x="309" y="442"/>
                </a:cubicBezTo>
                <a:cubicBezTo>
                  <a:pt x="298" y="447"/>
                  <a:pt x="288" y="453"/>
                  <a:pt x="278" y="459"/>
                </a:cubicBezTo>
                <a:cubicBezTo>
                  <a:pt x="271" y="452"/>
                  <a:pt x="265" y="445"/>
                  <a:pt x="258" y="438"/>
                </a:cubicBezTo>
                <a:cubicBezTo>
                  <a:pt x="247" y="443"/>
                  <a:pt x="235" y="449"/>
                  <a:pt x="224" y="455"/>
                </a:cubicBezTo>
                <a:cubicBezTo>
                  <a:pt x="219" y="447"/>
                  <a:pt x="213" y="440"/>
                  <a:pt x="208" y="432"/>
                </a:cubicBezTo>
                <a:cubicBezTo>
                  <a:pt x="195" y="437"/>
                  <a:pt x="182" y="443"/>
                  <a:pt x="170" y="450"/>
                </a:cubicBezTo>
                <a:cubicBezTo>
                  <a:pt x="166" y="441"/>
                  <a:pt x="162" y="432"/>
                  <a:pt x="159" y="422"/>
                </a:cubicBezTo>
                <a:cubicBezTo>
                  <a:pt x="145" y="427"/>
                  <a:pt x="132" y="433"/>
                  <a:pt x="118" y="440"/>
                </a:cubicBezTo>
                <a:cubicBezTo>
                  <a:pt x="117" y="429"/>
                  <a:pt x="115" y="419"/>
                  <a:pt x="114" y="408"/>
                </a:cubicBezTo>
                <a:cubicBezTo>
                  <a:pt x="100" y="413"/>
                  <a:pt x="86" y="418"/>
                  <a:pt x="72" y="424"/>
                </a:cubicBezTo>
                <a:cubicBezTo>
                  <a:pt x="73" y="411"/>
                  <a:pt x="74" y="399"/>
                  <a:pt x="76" y="386"/>
                </a:cubicBezTo>
                <a:cubicBezTo>
                  <a:pt x="62" y="389"/>
                  <a:pt x="48" y="393"/>
                  <a:pt x="34" y="397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5796461-B3F8-8826-AEBD-89332C6F5700}"/>
              </a:ext>
            </a:extLst>
          </p:cNvPr>
          <p:cNvSpPr txBox="1"/>
          <p:nvPr/>
        </p:nvSpPr>
        <p:spPr>
          <a:xfrm>
            <a:off x="4052769" y="21184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垂れた星型図形</a:t>
            </a:r>
          </a:p>
        </p:txBody>
      </p:sp>
    </p:spTree>
    <p:extLst>
      <p:ext uri="{BB962C8B-B14F-4D97-AF65-F5344CB8AC3E}">
        <p14:creationId xmlns:p14="http://schemas.microsoft.com/office/powerpoint/2010/main" val="4060406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6758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zu079_垂れた星型図形</dc:title>
  <dc:subject>zu079_垂れた星型図形</dc:subject>
  <dc:creator>ぱわぽすけ</dc:creator>
  <cp:revision>1</cp:revision>
  <dcterms:created xsi:type="dcterms:W3CDTF">2014-10-29T04:47:26Z</dcterms:created>
  <dcterms:modified xsi:type="dcterms:W3CDTF">2026-02-17T15:52:06Z</dcterms:modified>
  <cp:version>1</cp:version>
</cp:coreProperties>
</file>